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715" r:id="rId2"/>
  </p:sldMasterIdLst>
  <p:notesMasterIdLst>
    <p:notesMasterId r:id="rId46"/>
  </p:notesMasterIdLst>
  <p:handoutMasterIdLst>
    <p:handoutMasterId r:id="rId47"/>
  </p:handoutMasterIdLst>
  <p:sldIdLst>
    <p:sldId id="315" r:id="rId3"/>
    <p:sldId id="316" r:id="rId4"/>
    <p:sldId id="299" r:id="rId5"/>
    <p:sldId id="257" r:id="rId6"/>
    <p:sldId id="258" r:id="rId7"/>
    <p:sldId id="259" r:id="rId8"/>
    <p:sldId id="260" r:id="rId9"/>
    <p:sldId id="262" r:id="rId10"/>
    <p:sldId id="263" r:id="rId11"/>
    <p:sldId id="264" r:id="rId12"/>
    <p:sldId id="265" r:id="rId13"/>
    <p:sldId id="266" r:id="rId14"/>
    <p:sldId id="267" r:id="rId15"/>
    <p:sldId id="268" r:id="rId16"/>
    <p:sldId id="269" r:id="rId17"/>
    <p:sldId id="311" r:id="rId18"/>
    <p:sldId id="271" r:id="rId19"/>
    <p:sldId id="317" r:id="rId20"/>
    <p:sldId id="272" r:id="rId21"/>
    <p:sldId id="274" r:id="rId22"/>
    <p:sldId id="305" r:id="rId23"/>
    <p:sldId id="307" r:id="rId24"/>
    <p:sldId id="289" r:id="rId25"/>
    <p:sldId id="291" r:id="rId26"/>
    <p:sldId id="293" r:id="rId27"/>
    <p:sldId id="294" r:id="rId28"/>
    <p:sldId id="302" r:id="rId29"/>
    <p:sldId id="309" r:id="rId30"/>
    <p:sldId id="319" r:id="rId31"/>
    <p:sldId id="320" r:id="rId32"/>
    <p:sldId id="282" r:id="rId33"/>
    <p:sldId id="283" r:id="rId34"/>
    <p:sldId id="312" r:id="rId35"/>
    <p:sldId id="284" r:id="rId36"/>
    <p:sldId id="285" r:id="rId37"/>
    <p:sldId id="306" r:id="rId38"/>
    <p:sldId id="286" r:id="rId39"/>
    <p:sldId id="287" r:id="rId40"/>
    <p:sldId id="296" r:id="rId41"/>
    <p:sldId id="297" r:id="rId42"/>
    <p:sldId id="323" r:id="rId43"/>
    <p:sldId id="322" r:id="rId44"/>
    <p:sldId id="314"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9" autoAdjust="0"/>
    <p:restoredTop sz="94347" autoAdjust="0"/>
  </p:normalViewPr>
  <p:slideViewPr>
    <p:cSldViewPr>
      <p:cViewPr varScale="1">
        <p:scale>
          <a:sx n="92" d="100"/>
          <a:sy n="92" d="100"/>
        </p:scale>
        <p:origin x="9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24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C42B5-45C9-7E44-8ECA-C67D9288B47A}"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633A169-6A95-F144-B266-7013B276D411}">
      <dgm:prSet/>
      <dgm:spPr/>
      <dgm:t>
        <a:bodyPr/>
        <a:lstStyle/>
        <a:p>
          <a:pPr rtl="0"/>
          <a:endParaRPr lang="en-US" dirty="0"/>
        </a:p>
      </dgm:t>
    </dgm:pt>
    <dgm:pt modelId="{4FA4F80C-1E08-9E4F-9F9E-B0B0FE3F3174}" type="parTrans" cxnId="{765E59E6-9E0D-5042-A714-D95CE38A8EFF}">
      <dgm:prSet/>
      <dgm:spPr/>
      <dgm:t>
        <a:bodyPr/>
        <a:lstStyle/>
        <a:p>
          <a:endParaRPr lang="en-US"/>
        </a:p>
      </dgm:t>
    </dgm:pt>
    <dgm:pt modelId="{B805D7E3-D60A-664D-B920-C1BF94E311C8}" type="sibTrans" cxnId="{765E59E6-9E0D-5042-A714-D95CE38A8EFF}">
      <dgm:prSet/>
      <dgm:spPr/>
      <dgm:t>
        <a:bodyPr/>
        <a:lstStyle/>
        <a:p>
          <a:endParaRPr lang="en-US"/>
        </a:p>
      </dgm:t>
    </dgm:pt>
    <dgm:pt modelId="{7313891E-B99A-F743-BA49-492827A4A332}">
      <dgm:prSet custT="1"/>
      <dgm:spPr/>
      <dgm:t>
        <a:bodyPr/>
        <a:lstStyle/>
        <a:p>
          <a:pPr rtl="0"/>
          <a:r>
            <a:rPr lang="en-US" sz="28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Data transmission occurs between transmitter and receiver over some transmission medium</a:t>
          </a:r>
          <a:endParaRPr lang="en-US" sz="28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dgm:t>
    </dgm:pt>
    <dgm:pt modelId="{26089B70-9875-DF44-8F30-BB0EF01CDEE1}" type="parTrans" cxnId="{D4F66F89-C3E2-FE4E-A320-0B65A7C72973}">
      <dgm:prSet/>
      <dgm:spPr/>
      <dgm:t>
        <a:bodyPr/>
        <a:lstStyle/>
        <a:p>
          <a:endParaRPr lang="en-US"/>
        </a:p>
      </dgm:t>
    </dgm:pt>
    <dgm:pt modelId="{36E53021-4AD1-FD46-82F0-11DDB8B1C362}" type="sibTrans" cxnId="{D4F66F89-C3E2-FE4E-A320-0B65A7C72973}">
      <dgm:prSet/>
      <dgm:spPr/>
      <dgm:t>
        <a:bodyPr/>
        <a:lstStyle/>
        <a:p>
          <a:endParaRPr lang="en-US"/>
        </a:p>
      </dgm:t>
    </dgm:pt>
    <dgm:pt modelId="{3DC7A6FB-6B86-9D4C-A860-22203847C2E3}" type="pres">
      <dgm:prSet presAssocID="{07BC42B5-45C9-7E44-8ECA-C67D9288B47A}" presName="composite" presStyleCnt="0">
        <dgm:presLayoutVars>
          <dgm:chMax val="1"/>
          <dgm:dir/>
          <dgm:resizeHandles val="exact"/>
        </dgm:presLayoutVars>
      </dgm:prSet>
      <dgm:spPr/>
      <dgm:t>
        <a:bodyPr/>
        <a:lstStyle/>
        <a:p>
          <a:endParaRPr lang="en-US"/>
        </a:p>
      </dgm:t>
    </dgm:pt>
    <dgm:pt modelId="{4055A058-6199-B64B-979C-D7A93BD5EF11}" type="pres">
      <dgm:prSet presAssocID="{6633A169-6A95-F144-B266-7013B276D411}" presName="roof" presStyleLbl="dkBgShp" presStyleIdx="0" presStyleCnt="2" custLinFactNeighborY="19608"/>
      <dgm:spPr/>
      <dgm:t>
        <a:bodyPr/>
        <a:lstStyle/>
        <a:p>
          <a:endParaRPr lang="en-US"/>
        </a:p>
      </dgm:t>
    </dgm:pt>
    <dgm:pt modelId="{C1CA70D2-06B9-F646-B484-F712B4EB7EF7}" type="pres">
      <dgm:prSet presAssocID="{6633A169-6A95-F144-B266-7013B276D411}" presName="pillars" presStyleCnt="0"/>
      <dgm:spPr/>
    </dgm:pt>
    <dgm:pt modelId="{51255933-9D5A-D845-A0A5-5683A394A595}" type="pres">
      <dgm:prSet presAssocID="{6633A169-6A95-F144-B266-7013B276D411}" presName="pillar1" presStyleLbl="node1" presStyleIdx="0" presStyleCnt="1" custScaleY="120541">
        <dgm:presLayoutVars>
          <dgm:bulletEnabled val="1"/>
        </dgm:presLayoutVars>
      </dgm:prSet>
      <dgm:spPr/>
      <dgm:t>
        <a:bodyPr/>
        <a:lstStyle/>
        <a:p>
          <a:endParaRPr lang="en-US"/>
        </a:p>
      </dgm:t>
    </dgm:pt>
    <dgm:pt modelId="{DCE3974B-B9D0-3049-90EC-CAB951D9BFAC}" type="pres">
      <dgm:prSet presAssocID="{6633A169-6A95-F144-B266-7013B276D411}" presName="base" presStyleLbl="dkBgShp" presStyleIdx="1" presStyleCnt="2"/>
      <dgm:spPr/>
    </dgm:pt>
  </dgm:ptLst>
  <dgm:cxnLst>
    <dgm:cxn modelId="{765E59E6-9E0D-5042-A714-D95CE38A8EFF}" srcId="{07BC42B5-45C9-7E44-8ECA-C67D9288B47A}" destId="{6633A169-6A95-F144-B266-7013B276D411}" srcOrd="0" destOrd="0" parTransId="{4FA4F80C-1E08-9E4F-9F9E-B0B0FE3F3174}" sibTransId="{B805D7E3-D60A-664D-B920-C1BF94E311C8}"/>
    <dgm:cxn modelId="{D4F66F89-C3E2-FE4E-A320-0B65A7C72973}" srcId="{6633A169-6A95-F144-B266-7013B276D411}" destId="{7313891E-B99A-F743-BA49-492827A4A332}" srcOrd="0" destOrd="0" parTransId="{26089B70-9875-DF44-8F30-BB0EF01CDEE1}" sibTransId="{36E53021-4AD1-FD46-82F0-11DDB8B1C362}"/>
    <dgm:cxn modelId="{9A47EEB9-F489-D541-83A3-89EB664A65E9}" type="presOf" srcId="{07BC42B5-45C9-7E44-8ECA-C67D9288B47A}" destId="{3DC7A6FB-6B86-9D4C-A860-22203847C2E3}" srcOrd="0" destOrd="0" presId="urn:microsoft.com/office/officeart/2005/8/layout/hList3"/>
    <dgm:cxn modelId="{8099AB9B-5808-404A-805B-33C26B87A9E7}" type="presOf" srcId="{7313891E-B99A-F743-BA49-492827A4A332}" destId="{51255933-9D5A-D845-A0A5-5683A394A595}" srcOrd="0" destOrd="0" presId="urn:microsoft.com/office/officeart/2005/8/layout/hList3"/>
    <dgm:cxn modelId="{3F2B6886-E21D-5341-A41B-711385707CD4}" type="presOf" srcId="{6633A169-6A95-F144-B266-7013B276D411}" destId="{4055A058-6199-B64B-979C-D7A93BD5EF11}" srcOrd="0" destOrd="0" presId="urn:microsoft.com/office/officeart/2005/8/layout/hList3"/>
    <dgm:cxn modelId="{9B3E31B4-C2AA-A84A-86BF-87A594809FFB}" type="presParOf" srcId="{3DC7A6FB-6B86-9D4C-A860-22203847C2E3}" destId="{4055A058-6199-B64B-979C-D7A93BD5EF11}" srcOrd="0" destOrd="0" presId="urn:microsoft.com/office/officeart/2005/8/layout/hList3"/>
    <dgm:cxn modelId="{5E4B44D0-8C86-3642-A5F5-D45DD383F7EF}" type="presParOf" srcId="{3DC7A6FB-6B86-9D4C-A860-22203847C2E3}" destId="{C1CA70D2-06B9-F646-B484-F712B4EB7EF7}" srcOrd="1" destOrd="0" presId="urn:microsoft.com/office/officeart/2005/8/layout/hList3"/>
    <dgm:cxn modelId="{B481F56A-75A1-3644-BAC5-07BA279C0EDA}" type="presParOf" srcId="{C1CA70D2-06B9-F646-B484-F712B4EB7EF7}" destId="{51255933-9D5A-D845-A0A5-5683A394A595}" srcOrd="0" destOrd="0" presId="urn:microsoft.com/office/officeart/2005/8/layout/hList3"/>
    <dgm:cxn modelId="{BD450165-2B03-6842-87ED-692AFD19F1EC}" type="presParOf" srcId="{3DC7A6FB-6B86-9D4C-A860-22203847C2E3}" destId="{DCE3974B-B9D0-3049-90EC-CAB951D9BFA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0AD4E1-838D-2544-AFBF-00D2A87DB860}"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1A361E8D-D39B-A044-A91B-964B5B381492}">
      <dgm:prSet custT="1"/>
      <dgm:spPr/>
      <dgm:t>
        <a:bodyPr/>
        <a:lstStyle/>
        <a:p>
          <a:pPr rtl="0"/>
          <a:r>
            <a:rPr lang="en-US" sz="1800" dirty="0" smtClean="0"/>
            <a:t>Received signal strength must be:</a:t>
          </a:r>
          <a:endParaRPr lang="en-US" sz="1800" dirty="0"/>
        </a:p>
      </dgm:t>
    </dgm:pt>
    <dgm:pt modelId="{E23F223A-620D-9A43-8587-5BE22B6C9A9D}" type="parTrans" cxnId="{7F4F8E0B-B40D-BB4F-931D-3055749ADF8E}">
      <dgm:prSet/>
      <dgm:spPr/>
      <dgm:t>
        <a:bodyPr/>
        <a:lstStyle/>
        <a:p>
          <a:endParaRPr lang="en-US"/>
        </a:p>
      </dgm:t>
    </dgm:pt>
    <dgm:pt modelId="{BF082C21-AA19-D042-822D-728ED604D5A1}" type="sibTrans" cxnId="{7F4F8E0B-B40D-BB4F-931D-3055749ADF8E}">
      <dgm:prSet/>
      <dgm:spPr/>
      <dgm:t>
        <a:bodyPr/>
        <a:lstStyle/>
        <a:p>
          <a:endParaRPr lang="en-US" dirty="0"/>
        </a:p>
      </dgm:t>
    </dgm:pt>
    <dgm:pt modelId="{905442BC-C7CE-C74B-8BFE-CA391CB0FE92}">
      <dgm:prSet custT="1"/>
      <dgm:spPr/>
      <dgm:t>
        <a:bodyPr/>
        <a:lstStyle/>
        <a:p>
          <a:pPr rtl="0"/>
          <a:r>
            <a:rPr lang="en-US" sz="1800" dirty="0" smtClean="0"/>
            <a:t>Strong enough to be detected</a:t>
          </a:r>
          <a:endParaRPr lang="en-US" sz="1800" dirty="0"/>
        </a:p>
      </dgm:t>
    </dgm:pt>
    <dgm:pt modelId="{6E48AFF6-F4CB-FF47-AD2D-0342475F86E0}" type="parTrans" cxnId="{081745D7-C57C-2342-B610-8C5FC97EBCE0}">
      <dgm:prSet/>
      <dgm:spPr/>
      <dgm:t>
        <a:bodyPr/>
        <a:lstStyle/>
        <a:p>
          <a:endParaRPr lang="en-US"/>
        </a:p>
      </dgm:t>
    </dgm:pt>
    <dgm:pt modelId="{2951E2FD-5ADE-1C43-8686-B765D4EDD6F1}" type="sibTrans" cxnId="{081745D7-C57C-2342-B610-8C5FC97EBCE0}">
      <dgm:prSet/>
      <dgm:spPr/>
      <dgm:t>
        <a:bodyPr/>
        <a:lstStyle/>
        <a:p>
          <a:endParaRPr lang="en-US"/>
        </a:p>
      </dgm:t>
    </dgm:pt>
    <dgm:pt modelId="{926700E0-44D4-E24C-8204-F14DF062AA2C}">
      <dgm:prSet custT="1"/>
      <dgm:spPr/>
      <dgm:t>
        <a:bodyPr/>
        <a:lstStyle/>
        <a:p>
          <a:pPr rtl="0"/>
          <a:r>
            <a:rPr lang="en-US" sz="1800" dirty="0" smtClean="0"/>
            <a:t>Sufficiently higher than noise to be received without error</a:t>
          </a:r>
          <a:endParaRPr lang="en-US" sz="1800" dirty="0"/>
        </a:p>
      </dgm:t>
    </dgm:pt>
    <dgm:pt modelId="{9C01BA83-768C-3F43-9766-A79A1250092C}" type="parTrans" cxnId="{541E99BA-EB38-3547-9622-53818A4DE710}">
      <dgm:prSet/>
      <dgm:spPr/>
      <dgm:t>
        <a:bodyPr/>
        <a:lstStyle/>
        <a:p>
          <a:endParaRPr lang="en-US"/>
        </a:p>
      </dgm:t>
    </dgm:pt>
    <dgm:pt modelId="{D8807172-9543-DE42-A93A-B948CDFF490E}" type="sibTrans" cxnId="{541E99BA-EB38-3547-9622-53818A4DE710}">
      <dgm:prSet/>
      <dgm:spPr/>
      <dgm:t>
        <a:bodyPr/>
        <a:lstStyle/>
        <a:p>
          <a:endParaRPr lang="en-US"/>
        </a:p>
      </dgm:t>
    </dgm:pt>
    <dgm:pt modelId="{9E74789B-988E-B549-8D20-8499478E517A}">
      <dgm:prSet custT="1"/>
      <dgm:spPr/>
      <dgm:t>
        <a:bodyPr/>
        <a:lstStyle/>
        <a:p>
          <a:pPr rtl="0"/>
          <a:r>
            <a:rPr lang="en-US" sz="1800" dirty="0" smtClean="0"/>
            <a:t>Strength can be increased using amplifiers or repeaters</a:t>
          </a:r>
          <a:endParaRPr lang="en-US" sz="1800" dirty="0"/>
        </a:p>
      </dgm:t>
    </dgm:pt>
    <dgm:pt modelId="{D4082227-95C6-B44F-90B2-CAF950810D3B}" type="parTrans" cxnId="{81D0B9B9-3231-B747-B387-813A2C95BBC9}">
      <dgm:prSet/>
      <dgm:spPr/>
      <dgm:t>
        <a:bodyPr/>
        <a:lstStyle/>
        <a:p>
          <a:endParaRPr lang="en-US"/>
        </a:p>
      </dgm:t>
    </dgm:pt>
    <dgm:pt modelId="{6BBE2D50-5B4F-E34F-80EF-B0D869949FB1}" type="sibTrans" cxnId="{81D0B9B9-3231-B747-B387-813A2C95BBC9}">
      <dgm:prSet/>
      <dgm:spPr/>
      <dgm:t>
        <a:bodyPr/>
        <a:lstStyle/>
        <a:p>
          <a:endParaRPr lang="en-US" dirty="0"/>
        </a:p>
      </dgm:t>
    </dgm:pt>
    <dgm:pt modelId="{902C46C0-D7A9-C243-BC5A-25A15192C319}">
      <dgm:prSet custT="1"/>
      <dgm:spPr/>
      <dgm:t>
        <a:bodyPr/>
        <a:lstStyle/>
        <a:p>
          <a:pPr rtl="0"/>
          <a:r>
            <a:rPr lang="en-US" sz="1800" dirty="0" smtClean="0"/>
            <a:t>Equalize attenuation across the band of frequencies used by using loading coils or amplifiers</a:t>
          </a:r>
          <a:endParaRPr lang="en-US" sz="1800" dirty="0"/>
        </a:p>
      </dgm:t>
    </dgm:pt>
    <dgm:pt modelId="{0644D8A1-A637-DC40-A4E7-4CB703976619}" type="parTrans" cxnId="{E5189D43-0E97-BA41-958F-B679B3AA7D95}">
      <dgm:prSet/>
      <dgm:spPr/>
      <dgm:t>
        <a:bodyPr/>
        <a:lstStyle/>
        <a:p>
          <a:endParaRPr lang="en-US"/>
        </a:p>
      </dgm:t>
    </dgm:pt>
    <dgm:pt modelId="{36BB42BA-4821-144F-92BC-EDB6FAFB521B}" type="sibTrans" cxnId="{E5189D43-0E97-BA41-958F-B679B3AA7D95}">
      <dgm:prSet/>
      <dgm:spPr/>
      <dgm:t>
        <a:bodyPr/>
        <a:lstStyle/>
        <a:p>
          <a:endParaRPr lang="en-US" dirty="0"/>
        </a:p>
      </dgm:t>
    </dgm:pt>
    <dgm:pt modelId="{C858DD02-2E3F-4641-A1E0-5877F2007E37}" type="pres">
      <dgm:prSet presAssocID="{BC0AD4E1-838D-2544-AFBF-00D2A87DB860}" presName="cycle" presStyleCnt="0">
        <dgm:presLayoutVars>
          <dgm:dir/>
          <dgm:resizeHandles val="exact"/>
        </dgm:presLayoutVars>
      </dgm:prSet>
      <dgm:spPr/>
      <dgm:t>
        <a:bodyPr/>
        <a:lstStyle/>
        <a:p>
          <a:endParaRPr lang="en-US"/>
        </a:p>
      </dgm:t>
    </dgm:pt>
    <dgm:pt modelId="{365DD24E-9554-D34F-AB3A-51704018508A}" type="pres">
      <dgm:prSet presAssocID="{1A361E8D-D39B-A044-A91B-964B5B381492}" presName="dummy" presStyleCnt="0"/>
      <dgm:spPr/>
    </dgm:pt>
    <dgm:pt modelId="{2A457100-9AAB-5C4E-9C01-58A49E3E9CF9}" type="pres">
      <dgm:prSet presAssocID="{1A361E8D-D39B-A044-A91B-964B5B381492}" presName="node" presStyleLbl="revTx" presStyleIdx="0" presStyleCnt="3">
        <dgm:presLayoutVars>
          <dgm:bulletEnabled val="1"/>
        </dgm:presLayoutVars>
      </dgm:prSet>
      <dgm:spPr/>
      <dgm:t>
        <a:bodyPr/>
        <a:lstStyle/>
        <a:p>
          <a:endParaRPr lang="en-US"/>
        </a:p>
      </dgm:t>
    </dgm:pt>
    <dgm:pt modelId="{02A1CD25-DC8C-F745-94AE-EF62AE2491D2}" type="pres">
      <dgm:prSet presAssocID="{BF082C21-AA19-D042-822D-728ED604D5A1}" presName="sibTrans" presStyleLbl="node1" presStyleIdx="0" presStyleCnt="3" custLinFactNeighborX="4977" custLinFactNeighborY="10810"/>
      <dgm:spPr/>
      <dgm:t>
        <a:bodyPr/>
        <a:lstStyle/>
        <a:p>
          <a:endParaRPr lang="en-US"/>
        </a:p>
      </dgm:t>
    </dgm:pt>
    <dgm:pt modelId="{1472A071-6955-2548-9E1B-AA9A03E01401}" type="pres">
      <dgm:prSet presAssocID="{9E74789B-988E-B549-8D20-8499478E517A}" presName="dummy" presStyleCnt="0"/>
      <dgm:spPr/>
    </dgm:pt>
    <dgm:pt modelId="{6731A66F-46D1-344A-8400-0C7935FC4736}" type="pres">
      <dgm:prSet presAssocID="{9E74789B-988E-B549-8D20-8499478E517A}" presName="node" presStyleLbl="revTx" presStyleIdx="1" presStyleCnt="3">
        <dgm:presLayoutVars>
          <dgm:bulletEnabled val="1"/>
        </dgm:presLayoutVars>
      </dgm:prSet>
      <dgm:spPr/>
      <dgm:t>
        <a:bodyPr/>
        <a:lstStyle/>
        <a:p>
          <a:endParaRPr lang="en-US"/>
        </a:p>
      </dgm:t>
    </dgm:pt>
    <dgm:pt modelId="{05B57B5C-AD73-4249-A836-4B2649FDAEC1}" type="pres">
      <dgm:prSet presAssocID="{6BBE2D50-5B4F-E34F-80EF-B0D869949FB1}" presName="sibTrans" presStyleLbl="node1" presStyleIdx="1" presStyleCnt="3" custLinFactNeighborX="-4027" custLinFactNeighborY="7208"/>
      <dgm:spPr/>
      <dgm:t>
        <a:bodyPr/>
        <a:lstStyle/>
        <a:p>
          <a:endParaRPr lang="en-US"/>
        </a:p>
      </dgm:t>
    </dgm:pt>
    <dgm:pt modelId="{3B170A09-86EF-724B-B506-BB5743A261BB}" type="pres">
      <dgm:prSet presAssocID="{902C46C0-D7A9-C243-BC5A-25A15192C319}" presName="dummy" presStyleCnt="0"/>
      <dgm:spPr/>
    </dgm:pt>
    <dgm:pt modelId="{FC89BF89-1103-1A48-962B-244ED0A9780C}" type="pres">
      <dgm:prSet presAssocID="{902C46C0-D7A9-C243-BC5A-25A15192C319}" presName="node" presStyleLbl="revTx" presStyleIdx="2" presStyleCnt="3">
        <dgm:presLayoutVars>
          <dgm:bulletEnabled val="1"/>
        </dgm:presLayoutVars>
      </dgm:prSet>
      <dgm:spPr/>
      <dgm:t>
        <a:bodyPr/>
        <a:lstStyle/>
        <a:p>
          <a:endParaRPr lang="en-US"/>
        </a:p>
      </dgm:t>
    </dgm:pt>
    <dgm:pt modelId="{13353C3D-FD49-C44C-BD83-148F2534385D}" type="pres">
      <dgm:prSet presAssocID="{36BB42BA-4821-144F-92BC-EDB6FAFB521B}" presName="sibTrans" presStyleLbl="node1" presStyleIdx="2" presStyleCnt="3"/>
      <dgm:spPr/>
      <dgm:t>
        <a:bodyPr/>
        <a:lstStyle/>
        <a:p>
          <a:endParaRPr lang="en-US"/>
        </a:p>
      </dgm:t>
    </dgm:pt>
  </dgm:ptLst>
  <dgm:cxnLst>
    <dgm:cxn modelId="{9233A6AD-DF6B-5F43-ADE6-1A3B7A591EF1}" type="presOf" srcId="{36BB42BA-4821-144F-92BC-EDB6FAFB521B}" destId="{13353C3D-FD49-C44C-BD83-148F2534385D}" srcOrd="0" destOrd="0" presId="urn:microsoft.com/office/officeart/2005/8/layout/cycle1"/>
    <dgm:cxn modelId="{450DA73B-081A-5F40-9A0F-93E564E90425}" type="presOf" srcId="{902C46C0-D7A9-C243-BC5A-25A15192C319}" destId="{FC89BF89-1103-1A48-962B-244ED0A9780C}" srcOrd="0" destOrd="0" presId="urn:microsoft.com/office/officeart/2005/8/layout/cycle1"/>
    <dgm:cxn modelId="{DBCE25E2-0145-AD48-AC7E-A40F4E02F3C1}" type="presOf" srcId="{BF082C21-AA19-D042-822D-728ED604D5A1}" destId="{02A1CD25-DC8C-F745-94AE-EF62AE2491D2}" srcOrd="0" destOrd="0" presId="urn:microsoft.com/office/officeart/2005/8/layout/cycle1"/>
    <dgm:cxn modelId="{06E0432A-B94F-244E-95DC-4499A0C0FEC5}" type="presOf" srcId="{1A361E8D-D39B-A044-A91B-964B5B381492}" destId="{2A457100-9AAB-5C4E-9C01-58A49E3E9CF9}" srcOrd="0" destOrd="0" presId="urn:microsoft.com/office/officeart/2005/8/layout/cycle1"/>
    <dgm:cxn modelId="{18E8775B-2BC4-9C41-A789-300C27056725}" type="presOf" srcId="{6BBE2D50-5B4F-E34F-80EF-B0D869949FB1}" destId="{05B57B5C-AD73-4249-A836-4B2649FDAEC1}" srcOrd="0" destOrd="0" presId="urn:microsoft.com/office/officeart/2005/8/layout/cycle1"/>
    <dgm:cxn modelId="{7225319D-9DDF-3948-81D2-5431EFE31416}" type="presOf" srcId="{926700E0-44D4-E24C-8204-F14DF062AA2C}" destId="{2A457100-9AAB-5C4E-9C01-58A49E3E9CF9}" srcOrd="0" destOrd="2" presId="urn:microsoft.com/office/officeart/2005/8/layout/cycle1"/>
    <dgm:cxn modelId="{15C49D94-B90B-7641-BF4C-77F77910C985}" type="presOf" srcId="{905442BC-C7CE-C74B-8BFE-CA391CB0FE92}" destId="{2A457100-9AAB-5C4E-9C01-58A49E3E9CF9}" srcOrd="0" destOrd="1" presId="urn:microsoft.com/office/officeart/2005/8/layout/cycle1"/>
    <dgm:cxn modelId="{7BF81AD7-EA36-7E4C-A5E8-4BB3E8081568}" type="presOf" srcId="{BC0AD4E1-838D-2544-AFBF-00D2A87DB860}" destId="{C858DD02-2E3F-4641-A1E0-5877F2007E37}" srcOrd="0" destOrd="0" presId="urn:microsoft.com/office/officeart/2005/8/layout/cycle1"/>
    <dgm:cxn modelId="{7F4F8E0B-B40D-BB4F-931D-3055749ADF8E}" srcId="{BC0AD4E1-838D-2544-AFBF-00D2A87DB860}" destId="{1A361E8D-D39B-A044-A91B-964B5B381492}" srcOrd="0" destOrd="0" parTransId="{E23F223A-620D-9A43-8587-5BE22B6C9A9D}" sibTransId="{BF082C21-AA19-D042-822D-728ED604D5A1}"/>
    <dgm:cxn modelId="{81D0B9B9-3231-B747-B387-813A2C95BBC9}" srcId="{BC0AD4E1-838D-2544-AFBF-00D2A87DB860}" destId="{9E74789B-988E-B549-8D20-8499478E517A}" srcOrd="1" destOrd="0" parTransId="{D4082227-95C6-B44F-90B2-CAF950810D3B}" sibTransId="{6BBE2D50-5B4F-E34F-80EF-B0D869949FB1}"/>
    <dgm:cxn modelId="{E5A9D4FC-BD08-264B-9A54-F890DE50E163}" type="presOf" srcId="{9E74789B-988E-B549-8D20-8499478E517A}" destId="{6731A66F-46D1-344A-8400-0C7935FC4736}" srcOrd="0" destOrd="0" presId="urn:microsoft.com/office/officeart/2005/8/layout/cycle1"/>
    <dgm:cxn modelId="{541E99BA-EB38-3547-9622-53818A4DE710}" srcId="{1A361E8D-D39B-A044-A91B-964B5B381492}" destId="{926700E0-44D4-E24C-8204-F14DF062AA2C}" srcOrd="1" destOrd="0" parTransId="{9C01BA83-768C-3F43-9766-A79A1250092C}" sibTransId="{D8807172-9543-DE42-A93A-B948CDFF490E}"/>
    <dgm:cxn modelId="{E5189D43-0E97-BA41-958F-B679B3AA7D95}" srcId="{BC0AD4E1-838D-2544-AFBF-00D2A87DB860}" destId="{902C46C0-D7A9-C243-BC5A-25A15192C319}" srcOrd="2" destOrd="0" parTransId="{0644D8A1-A637-DC40-A4E7-4CB703976619}" sibTransId="{36BB42BA-4821-144F-92BC-EDB6FAFB521B}"/>
    <dgm:cxn modelId="{081745D7-C57C-2342-B610-8C5FC97EBCE0}" srcId="{1A361E8D-D39B-A044-A91B-964B5B381492}" destId="{905442BC-C7CE-C74B-8BFE-CA391CB0FE92}" srcOrd="0" destOrd="0" parTransId="{6E48AFF6-F4CB-FF47-AD2D-0342475F86E0}" sibTransId="{2951E2FD-5ADE-1C43-8686-B765D4EDD6F1}"/>
    <dgm:cxn modelId="{C80ECB08-1531-B142-AD90-4B3A46382187}" type="presParOf" srcId="{C858DD02-2E3F-4641-A1E0-5877F2007E37}" destId="{365DD24E-9554-D34F-AB3A-51704018508A}" srcOrd="0" destOrd="0" presId="urn:microsoft.com/office/officeart/2005/8/layout/cycle1"/>
    <dgm:cxn modelId="{6671B39F-6949-FA4D-8128-E21421CB3E0F}" type="presParOf" srcId="{C858DD02-2E3F-4641-A1E0-5877F2007E37}" destId="{2A457100-9AAB-5C4E-9C01-58A49E3E9CF9}" srcOrd="1" destOrd="0" presId="urn:microsoft.com/office/officeart/2005/8/layout/cycle1"/>
    <dgm:cxn modelId="{14F401B3-F2F2-6E48-AA58-33F33ED0D5C8}" type="presParOf" srcId="{C858DD02-2E3F-4641-A1E0-5877F2007E37}" destId="{02A1CD25-DC8C-F745-94AE-EF62AE2491D2}" srcOrd="2" destOrd="0" presId="urn:microsoft.com/office/officeart/2005/8/layout/cycle1"/>
    <dgm:cxn modelId="{C8F1FC93-9B9E-4A4A-89DD-3FF568F20F03}" type="presParOf" srcId="{C858DD02-2E3F-4641-A1E0-5877F2007E37}" destId="{1472A071-6955-2548-9E1B-AA9A03E01401}" srcOrd="3" destOrd="0" presId="urn:microsoft.com/office/officeart/2005/8/layout/cycle1"/>
    <dgm:cxn modelId="{F1462AAA-60D1-704E-A892-001BCA3CFB67}" type="presParOf" srcId="{C858DD02-2E3F-4641-A1E0-5877F2007E37}" destId="{6731A66F-46D1-344A-8400-0C7935FC4736}" srcOrd="4" destOrd="0" presId="urn:microsoft.com/office/officeart/2005/8/layout/cycle1"/>
    <dgm:cxn modelId="{761968EA-4DDF-D44D-8CDE-4E6A9A0B93E3}" type="presParOf" srcId="{C858DD02-2E3F-4641-A1E0-5877F2007E37}" destId="{05B57B5C-AD73-4249-A836-4B2649FDAEC1}" srcOrd="5" destOrd="0" presId="urn:microsoft.com/office/officeart/2005/8/layout/cycle1"/>
    <dgm:cxn modelId="{01A7458F-5D3C-EC42-9A2C-27542FD3EE3C}" type="presParOf" srcId="{C858DD02-2E3F-4641-A1E0-5877F2007E37}" destId="{3B170A09-86EF-724B-B506-BB5743A261BB}" srcOrd="6" destOrd="0" presId="urn:microsoft.com/office/officeart/2005/8/layout/cycle1"/>
    <dgm:cxn modelId="{A1C834ED-4720-A24B-8AB1-3420B8A6ECDB}" type="presParOf" srcId="{C858DD02-2E3F-4641-A1E0-5877F2007E37}" destId="{FC89BF89-1103-1A48-962B-244ED0A9780C}" srcOrd="7" destOrd="0" presId="urn:microsoft.com/office/officeart/2005/8/layout/cycle1"/>
    <dgm:cxn modelId="{5E30141B-3D4A-0443-AC96-D6D0283D105A}" type="presParOf" srcId="{C858DD02-2E3F-4641-A1E0-5877F2007E37}" destId="{13353C3D-FD49-C44C-BD83-148F2534385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766765-4242-7843-8AA3-D980C4952608}" type="doc">
      <dgm:prSet loTypeId="urn:microsoft.com/office/officeart/2005/8/layout/arrow4" loCatId="relationship" qsTypeId="urn:microsoft.com/office/officeart/2005/8/quickstyle/simple4" qsCatId="simple" csTypeId="urn:microsoft.com/office/officeart/2005/8/colors/accent1_2" csCatId="accent1" phldr="1"/>
      <dgm:spPr/>
      <dgm:t>
        <a:bodyPr/>
        <a:lstStyle/>
        <a:p>
          <a:endParaRPr lang="en-US"/>
        </a:p>
      </dgm:t>
    </dgm:pt>
    <dgm:pt modelId="{4B7C4133-A347-7043-8E4F-EF2F044F432D}">
      <dgm:prSet/>
      <dgm:spPr/>
      <dgm:t>
        <a:bodyPr/>
        <a:lstStyle/>
        <a:p>
          <a:pPr rtl="0"/>
          <a:r>
            <a:rPr kumimoji="1" lang="en-US" dirty="0" smtClean="0"/>
            <a:t>Unwanted signals inserted between transmitter and receiver</a:t>
          </a:r>
          <a:endParaRPr lang="en-US" dirty="0"/>
        </a:p>
      </dgm:t>
    </dgm:pt>
    <dgm:pt modelId="{DFAEC107-A443-8446-BA07-F7C11EEE978F}" type="parTrans" cxnId="{53DE3161-51BB-6946-A6E5-F8E19BA480F4}">
      <dgm:prSet/>
      <dgm:spPr/>
      <dgm:t>
        <a:bodyPr/>
        <a:lstStyle/>
        <a:p>
          <a:endParaRPr lang="en-US"/>
        </a:p>
      </dgm:t>
    </dgm:pt>
    <dgm:pt modelId="{9B3A34F8-5E51-724A-8F5E-DB1A18463341}" type="sibTrans" cxnId="{53DE3161-51BB-6946-A6E5-F8E19BA480F4}">
      <dgm:prSet/>
      <dgm:spPr/>
      <dgm:t>
        <a:bodyPr/>
        <a:lstStyle/>
        <a:p>
          <a:endParaRPr lang="en-US"/>
        </a:p>
      </dgm:t>
    </dgm:pt>
    <dgm:pt modelId="{212655F4-CB3F-D747-B2D0-7684DFD740B9}">
      <dgm:prSet/>
      <dgm:spPr/>
      <dgm:t>
        <a:bodyPr/>
        <a:lstStyle/>
        <a:p>
          <a:pPr rtl="0"/>
          <a:r>
            <a:rPr kumimoji="1" lang="en-US" dirty="0" smtClean="0"/>
            <a:t>Is the major limiting factor in communications system performance</a:t>
          </a:r>
          <a:endParaRPr lang="en-US" dirty="0"/>
        </a:p>
      </dgm:t>
    </dgm:pt>
    <dgm:pt modelId="{035808FF-18D2-A24E-B6C1-FBDD91D892AE}" type="parTrans" cxnId="{2CE910A1-2BD3-6040-A81B-54E910C99ECF}">
      <dgm:prSet/>
      <dgm:spPr/>
      <dgm:t>
        <a:bodyPr/>
        <a:lstStyle/>
        <a:p>
          <a:endParaRPr lang="en-US"/>
        </a:p>
      </dgm:t>
    </dgm:pt>
    <dgm:pt modelId="{6EDA5FB5-C017-A440-9845-3BDA190015DD}" type="sibTrans" cxnId="{2CE910A1-2BD3-6040-A81B-54E910C99ECF}">
      <dgm:prSet/>
      <dgm:spPr/>
      <dgm:t>
        <a:bodyPr/>
        <a:lstStyle/>
        <a:p>
          <a:endParaRPr lang="en-US"/>
        </a:p>
      </dgm:t>
    </dgm:pt>
    <dgm:pt modelId="{0FB088B9-2FF2-5046-8695-0F64BD63C8AF}" type="pres">
      <dgm:prSet presAssocID="{E7766765-4242-7843-8AA3-D980C4952608}" presName="compositeShape" presStyleCnt="0">
        <dgm:presLayoutVars>
          <dgm:chMax val="2"/>
          <dgm:dir/>
          <dgm:resizeHandles val="exact"/>
        </dgm:presLayoutVars>
      </dgm:prSet>
      <dgm:spPr/>
      <dgm:t>
        <a:bodyPr/>
        <a:lstStyle/>
        <a:p>
          <a:endParaRPr lang="en-US"/>
        </a:p>
      </dgm:t>
    </dgm:pt>
    <dgm:pt modelId="{9F6EE80C-908F-454D-8C98-266C50A4A468}" type="pres">
      <dgm:prSet presAssocID="{4B7C4133-A347-7043-8E4F-EF2F044F432D}" presName="upArrow" presStyleLbl="node1" presStyleIdx="0" presStyleCnt="2"/>
      <dgm:spPr>
        <a:effectLst/>
      </dgm:spPr>
      <dgm:t>
        <a:bodyPr/>
        <a:lstStyle/>
        <a:p>
          <a:endParaRPr lang="en-US"/>
        </a:p>
      </dgm:t>
    </dgm:pt>
    <dgm:pt modelId="{FA4CCC99-0424-824C-9474-CD2C2424AE5B}" type="pres">
      <dgm:prSet presAssocID="{4B7C4133-A347-7043-8E4F-EF2F044F432D}" presName="upArrowText" presStyleLbl="revTx" presStyleIdx="0" presStyleCnt="2">
        <dgm:presLayoutVars>
          <dgm:chMax val="0"/>
          <dgm:bulletEnabled val="1"/>
        </dgm:presLayoutVars>
      </dgm:prSet>
      <dgm:spPr/>
      <dgm:t>
        <a:bodyPr/>
        <a:lstStyle/>
        <a:p>
          <a:endParaRPr lang="en-US"/>
        </a:p>
      </dgm:t>
    </dgm:pt>
    <dgm:pt modelId="{E13D192E-A6A4-544A-8A15-C473BB5A91AC}" type="pres">
      <dgm:prSet presAssocID="{212655F4-CB3F-D747-B2D0-7684DFD740B9}" presName="downArrow" presStyleLbl="node1" presStyleIdx="1" presStyleCnt="2"/>
      <dgm:spPr>
        <a:effectLst/>
      </dgm:spPr>
      <dgm:t>
        <a:bodyPr/>
        <a:lstStyle/>
        <a:p>
          <a:endParaRPr lang="en-US"/>
        </a:p>
      </dgm:t>
    </dgm:pt>
    <dgm:pt modelId="{D19ED4C5-FCE6-3948-995E-40E4D35DC917}" type="pres">
      <dgm:prSet presAssocID="{212655F4-CB3F-D747-B2D0-7684DFD740B9}" presName="downArrowText" presStyleLbl="revTx" presStyleIdx="1" presStyleCnt="2">
        <dgm:presLayoutVars>
          <dgm:chMax val="0"/>
          <dgm:bulletEnabled val="1"/>
        </dgm:presLayoutVars>
      </dgm:prSet>
      <dgm:spPr/>
      <dgm:t>
        <a:bodyPr/>
        <a:lstStyle/>
        <a:p>
          <a:endParaRPr lang="en-US"/>
        </a:p>
      </dgm:t>
    </dgm:pt>
  </dgm:ptLst>
  <dgm:cxnLst>
    <dgm:cxn modelId="{2CE910A1-2BD3-6040-A81B-54E910C99ECF}" srcId="{E7766765-4242-7843-8AA3-D980C4952608}" destId="{212655F4-CB3F-D747-B2D0-7684DFD740B9}" srcOrd="1" destOrd="0" parTransId="{035808FF-18D2-A24E-B6C1-FBDD91D892AE}" sibTransId="{6EDA5FB5-C017-A440-9845-3BDA190015DD}"/>
    <dgm:cxn modelId="{E2CACC9E-5013-2547-A742-62A639DFB542}" type="presOf" srcId="{4B7C4133-A347-7043-8E4F-EF2F044F432D}" destId="{FA4CCC99-0424-824C-9474-CD2C2424AE5B}" srcOrd="0" destOrd="0" presId="urn:microsoft.com/office/officeart/2005/8/layout/arrow4"/>
    <dgm:cxn modelId="{53DE3161-51BB-6946-A6E5-F8E19BA480F4}" srcId="{E7766765-4242-7843-8AA3-D980C4952608}" destId="{4B7C4133-A347-7043-8E4F-EF2F044F432D}" srcOrd="0" destOrd="0" parTransId="{DFAEC107-A443-8446-BA07-F7C11EEE978F}" sibTransId="{9B3A34F8-5E51-724A-8F5E-DB1A18463341}"/>
    <dgm:cxn modelId="{1A51826B-2AE2-8D42-A57C-E21602F67F3E}" type="presOf" srcId="{E7766765-4242-7843-8AA3-D980C4952608}" destId="{0FB088B9-2FF2-5046-8695-0F64BD63C8AF}" srcOrd="0" destOrd="0" presId="urn:microsoft.com/office/officeart/2005/8/layout/arrow4"/>
    <dgm:cxn modelId="{B46B1FF9-CBC0-AC42-B2A7-0D3875FFD79A}" type="presOf" srcId="{212655F4-CB3F-D747-B2D0-7684DFD740B9}" destId="{D19ED4C5-FCE6-3948-995E-40E4D35DC917}" srcOrd="0" destOrd="0" presId="urn:microsoft.com/office/officeart/2005/8/layout/arrow4"/>
    <dgm:cxn modelId="{680EA406-4634-E349-8269-7BC34892C0D6}" type="presParOf" srcId="{0FB088B9-2FF2-5046-8695-0F64BD63C8AF}" destId="{9F6EE80C-908F-454D-8C98-266C50A4A468}" srcOrd="0" destOrd="0" presId="urn:microsoft.com/office/officeart/2005/8/layout/arrow4"/>
    <dgm:cxn modelId="{C02AB74B-A920-6D4F-A7A6-0AE32F8BABF6}" type="presParOf" srcId="{0FB088B9-2FF2-5046-8695-0F64BD63C8AF}" destId="{FA4CCC99-0424-824C-9474-CD2C2424AE5B}" srcOrd="1" destOrd="0" presId="urn:microsoft.com/office/officeart/2005/8/layout/arrow4"/>
    <dgm:cxn modelId="{30DD1279-B32E-9840-AD2E-34005F4D5081}" type="presParOf" srcId="{0FB088B9-2FF2-5046-8695-0F64BD63C8AF}" destId="{E13D192E-A6A4-544A-8A15-C473BB5A91AC}" srcOrd="2" destOrd="0" presId="urn:microsoft.com/office/officeart/2005/8/layout/arrow4"/>
    <dgm:cxn modelId="{A6061FDA-FF56-B24C-A15F-B3BF4438C663}" type="presParOf" srcId="{0FB088B9-2FF2-5046-8695-0F64BD63C8AF}" destId="{D19ED4C5-FCE6-3948-995E-40E4D35DC91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8B9686-8203-45E2-B9E6-885CC9C4A8F3}"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69FF7FAE-785A-437C-AB50-BD37B31F5CB8}">
      <dgm:prSet phldrT="[Text]"/>
      <dgm:spPr/>
      <dgm:t>
        <a:bodyPr/>
        <a:lstStyle/>
        <a:p>
          <a:r>
            <a:rPr lang="en-US" b="1" dirty="0" smtClean="0"/>
            <a:t>Thermal noise</a:t>
          </a:r>
          <a:endParaRPr lang="en-US" dirty="0"/>
        </a:p>
      </dgm:t>
    </dgm:pt>
    <dgm:pt modelId="{42FE994D-2EA1-4501-BBE2-936EFAC0E5E4}" type="parTrans" cxnId="{1DF86C84-95BD-4048-A0EE-18312CF5FE9C}">
      <dgm:prSet/>
      <dgm:spPr/>
      <dgm:t>
        <a:bodyPr/>
        <a:lstStyle/>
        <a:p>
          <a:endParaRPr lang="en-US"/>
        </a:p>
      </dgm:t>
    </dgm:pt>
    <dgm:pt modelId="{5E5262CA-DC8F-4589-8657-B1283B070C89}" type="sibTrans" cxnId="{1DF86C84-95BD-4048-A0EE-18312CF5FE9C}">
      <dgm:prSet/>
      <dgm:spPr/>
      <dgm:t>
        <a:bodyPr/>
        <a:lstStyle/>
        <a:p>
          <a:endParaRPr lang="en-US"/>
        </a:p>
      </dgm:t>
    </dgm:pt>
    <dgm:pt modelId="{F8CBDCD8-0DD4-47F9-946D-84955FE4BFC1}">
      <dgm:prSet phldrT="[Text]"/>
      <dgm:spPr/>
      <dgm:t>
        <a:bodyPr/>
        <a:lstStyle/>
        <a:p>
          <a:r>
            <a:rPr lang="en-US" dirty="0" smtClean="0"/>
            <a:t>Due to thermal agitation of electrons</a:t>
          </a:r>
          <a:endParaRPr lang="en-US" dirty="0"/>
        </a:p>
      </dgm:t>
    </dgm:pt>
    <dgm:pt modelId="{08458578-8C8F-48EF-8CAA-3D4376A6645E}" type="parTrans" cxnId="{31641128-1F0D-41CC-BD79-A83E4F4A58B3}">
      <dgm:prSet/>
      <dgm:spPr/>
      <dgm:t>
        <a:bodyPr/>
        <a:lstStyle/>
        <a:p>
          <a:endParaRPr lang="en-US"/>
        </a:p>
      </dgm:t>
    </dgm:pt>
    <dgm:pt modelId="{550616D3-873D-46AA-9E23-0B6D0BBE9EFC}" type="sibTrans" cxnId="{31641128-1F0D-41CC-BD79-A83E4F4A58B3}">
      <dgm:prSet/>
      <dgm:spPr/>
      <dgm:t>
        <a:bodyPr/>
        <a:lstStyle/>
        <a:p>
          <a:endParaRPr lang="en-US"/>
        </a:p>
      </dgm:t>
    </dgm:pt>
    <dgm:pt modelId="{2018991C-D5BA-4A1E-B6A3-B34D4A724D7D}">
      <dgm:prSet phldrT="[Text]"/>
      <dgm:spPr/>
      <dgm:t>
        <a:bodyPr/>
        <a:lstStyle/>
        <a:p>
          <a:r>
            <a:rPr lang="en-US" dirty="0" smtClean="0"/>
            <a:t>Uniformly distributed across bandwidths</a:t>
          </a:r>
          <a:endParaRPr lang="en-US" dirty="0"/>
        </a:p>
      </dgm:t>
    </dgm:pt>
    <dgm:pt modelId="{001C265B-B5FE-4C1A-85F9-7FE63717CEE5}" type="parTrans" cxnId="{CDAAB278-6C1F-4D09-8C01-F9899B272AD4}">
      <dgm:prSet/>
      <dgm:spPr/>
      <dgm:t>
        <a:bodyPr/>
        <a:lstStyle/>
        <a:p>
          <a:endParaRPr lang="en-US"/>
        </a:p>
      </dgm:t>
    </dgm:pt>
    <dgm:pt modelId="{92116D15-E787-45A8-9296-F8A9AEB8E648}" type="sibTrans" cxnId="{CDAAB278-6C1F-4D09-8C01-F9899B272AD4}">
      <dgm:prSet/>
      <dgm:spPr/>
      <dgm:t>
        <a:bodyPr/>
        <a:lstStyle/>
        <a:p>
          <a:endParaRPr lang="en-US"/>
        </a:p>
      </dgm:t>
    </dgm:pt>
    <dgm:pt modelId="{93B473D3-1171-4D9C-A841-435FF41C7D5A}">
      <dgm:prSet phldrT="[Text]"/>
      <dgm:spPr/>
      <dgm:t>
        <a:bodyPr/>
        <a:lstStyle/>
        <a:p>
          <a:r>
            <a:rPr lang="en-US" dirty="0" smtClean="0"/>
            <a:t>Referred to as white noise</a:t>
          </a:r>
          <a:endParaRPr lang="en-US" dirty="0"/>
        </a:p>
      </dgm:t>
    </dgm:pt>
    <dgm:pt modelId="{87D31E4D-8E29-4DC2-A347-7E07F8CB5BB6}" type="parTrans" cxnId="{FBED5A08-9D1F-4291-B948-B2DCEA1213C3}">
      <dgm:prSet/>
      <dgm:spPr/>
      <dgm:t>
        <a:bodyPr/>
        <a:lstStyle/>
        <a:p>
          <a:endParaRPr lang="en-US"/>
        </a:p>
      </dgm:t>
    </dgm:pt>
    <dgm:pt modelId="{71008F87-3528-4848-9C87-B0E5742B2BAE}" type="sibTrans" cxnId="{FBED5A08-9D1F-4291-B948-B2DCEA1213C3}">
      <dgm:prSet/>
      <dgm:spPr/>
      <dgm:t>
        <a:bodyPr/>
        <a:lstStyle/>
        <a:p>
          <a:endParaRPr lang="en-US"/>
        </a:p>
      </dgm:t>
    </dgm:pt>
    <dgm:pt modelId="{16E31EF3-DE6B-49C0-A62B-4779B0B8EB53}" type="pres">
      <dgm:prSet presAssocID="{108B9686-8203-45E2-B9E6-885CC9C4A8F3}" presName="Name0" presStyleCnt="0">
        <dgm:presLayoutVars>
          <dgm:dir/>
          <dgm:animLvl val="lvl"/>
          <dgm:resizeHandles val="exact"/>
        </dgm:presLayoutVars>
      </dgm:prSet>
      <dgm:spPr/>
      <dgm:t>
        <a:bodyPr/>
        <a:lstStyle/>
        <a:p>
          <a:endParaRPr lang="en-US"/>
        </a:p>
      </dgm:t>
    </dgm:pt>
    <dgm:pt modelId="{BA27BB48-7F92-4E61-9648-6465B8A4FB7A}" type="pres">
      <dgm:prSet presAssocID="{69FF7FAE-785A-437C-AB50-BD37B31F5CB8}" presName="composite" presStyleCnt="0"/>
      <dgm:spPr/>
    </dgm:pt>
    <dgm:pt modelId="{FAF0D325-9E92-4C32-9509-9F45B1175DA2}" type="pres">
      <dgm:prSet presAssocID="{69FF7FAE-785A-437C-AB50-BD37B31F5CB8}" presName="parTx" presStyleLbl="alignNode1" presStyleIdx="0" presStyleCnt="1" custLinFactNeighborY="-6036">
        <dgm:presLayoutVars>
          <dgm:chMax val="0"/>
          <dgm:chPref val="0"/>
          <dgm:bulletEnabled val="1"/>
        </dgm:presLayoutVars>
      </dgm:prSet>
      <dgm:spPr/>
      <dgm:t>
        <a:bodyPr/>
        <a:lstStyle/>
        <a:p>
          <a:endParaRPr lang="en-US"/>
        </a:p>
      </dgm:t>
    </dgm:pt>
    <dgm:pt modelId="{ED76C122-1DB5-4EC2-AF9B-5A46EC1326F7}" type="pres">
      <dgm:prSet presAssocID="{69FF7FAE-785A-437C-AB50-BD37B31F5CB8}" presName="desTx" presStyleLbl="alignAccFollowNode1" presStyleIdx="0" presStyleCnt="1">
        <dgm:presLayoutVars>
          <dgm:bulletEnabled val="1"/>
        </dgm:presLayoutVars>
      </dgm:prSet>
      <dgm:spPr/>
      <dgm:t>
        <a:bodyPr/>
        <a:lstStyle/>
        <a:p>
          <a:endParaRPr lang="en-US"/>
        </a:p>
      </dgm:t>
    </dgm:pt>
  </dgm:ptLst>
  <dgm:cxnLst>
    <dgm:cxn modelId="{C0B6F2F7-1D29-4482-AB04-56A5A67EA5A5}" type="presOf" srcId="{93B473D3-1171-4D9C-A841-435FF41C7D5A}" destId="{ED76C122-1DB5-4EC2-AF9B-5A46EC1326F7}" srcOrd="0" destOrd="2" presId="urn:microsoft.com/office/officeart/2005/8/layout/hList1"/>
    <dgm:cxn modelId="{FBED5A08-9D1F-4291-B948-B2DCEA1213C3}" srcId="{69FF7FAE-785A-437C-AB50-BD37B31F5CB8}" destId="{93B473D3-1171-4D9C-A841-435FF41C7D5A}" srcOrd="2" destOrd="0" parTransId="{87D31E4D-8E29-4DC2-A347-7E07F8CB5BB6}" sibTransId="{71008F87-3528-4848-9C87-B0E5742B2BAE}"/>
    <dgm:cxn modelId="{5271266D-8B5D-4660-83D1-59DBC4707ECC}" type="presOf" srcId="{2018991C-D5BA-4A1E-B6A3-B34D4A724D7D}" destId="{ED76C122-1DB5-4EC2-AF9B-5A46EC1326F7}" srcOrd="0" destOrd="1" presId="urn:microsoft.com/office/officeart/2005/8/layout/hList1"/>
    <dgm:cxn modelId="{02BFE823-2CC1-49AC-83E8-353C45F1DB2E}" type="presOf" srcId="{69FF7FAE-785A-437C-AB50-BD37B31F5CB8}" destId="{FAF0D325-9E92-4C32-9509-9F45B1175DA2}" srcOrd="0" destOrd="0" presId="urn:microsoft.com/office/officeart/2005/8/layout/hList1"/>
    <dgm:cxn modelId="{CDAAB278-6C1F-4D09-8C01-F9899B272AD4}" srcId="{69FF7FAE-785A-437C-AB50-BD37B31F5CB8}" destId="{2018991C-D5BA-4A1E-B6A3-B34D4A724D7D}" srcOrd="1" destOrd="0" parTransId="{001C265B-B5FE-4C1A-85F9-7FE63717CEE5}" sibTransId="{92116D15-E787-45A8-9296-F8A9AEB8E648}"/>
    <dgm:cxn modelId="{31641128-1F0D-41CC-BD79-A83E4F4A58B3}" srcId="{69FF7FAE-785A-437C-AB50-BD37B31F5CB8}" destId="{F8CBDCD8-0DD4-47F9-946D-84955FE4BFC1}" srcOrd="0" destOrd="0" parTransId="{08458578-8C8F-48EF-8CAA-3D4376A6645E}" sibTransId="{550616D3-873D-46AA-9E23-0B6D0BBE9EFC}"/>
    <dgm:cxn modelId="{B11C6191-EED3-40D2-9963-11003C8D52B7}" type="presOf" srcId="{108B9686-8203-45E2-B9E6-885CC9C4A8F3}" destId="{16E31EF3-DE6B-49C0-A62B-4779B0B8EB53}" srcOrd="0" destOrd="0" presId="urn:microsoft.com/office/officeart/2005/8/layout/hList1"/>
    <dgm:cxn modelId="{1DF86C84-95BD-4048-A0EE-18312CF5FE9C}" srcId="{108B9686-8203-45E2-B9E6-885CC9C4A8F3}" destId="{69FF7FAE-785A-437C-AB50-BD37B31F5CB8}" srcOrd="0" destOrd="0" parTransId="{42FE994D-2EA1-4501-BBE2-936EFAC0E5E4}" sibTransId="{5E5262CA-DC8F-4589-8657-B1283B070C89}"/>
    <dgm:cxn modelId="{D2F15D9D-78AB-44C3-B236-D5A2AD72D9A8}" type="presOf" srcId="{F8CBDCD8-0DD4-47F9-946D-84955FE4BFC1}" destId="{ED76C122-1DB5-4EC2-AF9B-5A46EC1326F7}" srcOrd="0" destOrd="0" presId="urn:microsoft.com/office/officeart/2005/8/layout/hList1"/>
    <dgm:cxn modelId="{DC8FE6C2-9C24-444C-A7CD-5E6E772BE4A4}" type="presParOf" srcId="{16E31EF3-DE6B-49C0-A62B-4779B0B8EB53}" destId="{BA27BB48-7F92-4E61-9648-6465B8A4FB7A}" srcOrd="0" destOrd="0" presId="urn:microsoft.com/office/officeart/2005/8/layout/hList1"/>
    <dgm:cxn modelId="{3DE0562E-2383-4712-8B20-31A8847FEBA1}" type="presParOf" srcId="{BA27BB48-7F92-4E61-9648-6465B8A4FB7A}" destId="{FAF0D325-9E92-4C32-9509-9F45B1175DA2}" srcOrd="0" destOrd="0" presId="urn:microsoft.com/office/officeart/2005/8/layout/hList1"/>
    <dgm:cxn modelId="{6374120C-B248-4472-B183-8A73673FFB37}" type="presParOf" srcId="{BA27BB48-7F92-4E61-9648-6465B8A4FB7A}" destId="{ED76C122-1DB5-4EC2-AF9B-5A46EC1326F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D7E7CE-E3B9-460E-BB8B-7F744271F75F}"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9BBCDE99-F69D-47A4-A4B2-666F92CF9A05}">
      <dgm:prSet phldrT="[Text]"/>
      <dgm:spPr/>
      <dgm:t>
        <a:bodyPr/>
        <a:lstStyle/>
        <a:p>
          <a:r>
            <a:rPr lang="en-US" b="1" dirty="0" smtClean="0"/>
            <a:t>Intermodulation noise</a:t>
          </a:r>
          <a:endParaRPr lang="en-US" dirty="0"/>
        </a:p>
      </dgm:t>
    </dgm:pt>
    <dgm:pt modelId="{B07A373C-E2AB-4B87-9CB4-925C4DDF8916}" type="parTrans" cxnId="{613C5140-D9EA-41BB-955E-F7A86DC96A33}">
      <dgm:prSet/>
      <dgm:spPr/>
      <dgm:t>
        <a:bodyPr/>
        <a:lstStyle/>
        <a:p>
          <a:endParaRPr lang="en-US"/>
        </a:p>
      </dgm:t>
    </dgm:pt>
    <dgm:pt modelId="{C0FB2DD7-542B-4412-BDA0-00B33C026BC7}" type="sibTrans" cxnId="{613C5140-D9EA-41BB-955E-F7A86DC96A33}">
      <dgm:prSet/>
      <dgm:spPr/>
      <dgm:t>
        <a:bodyPr/>
        <a:lstStyle/>
        <a:p>
          <a:endParaRPr lang="en-US"/>
        </a:p>
      </dgm:t>
    </dgm:pt>
    <dgm:pt modelId="{B8C61C01-BF7A-4E2F-AA45-D29C9C9C45F3}">
      <dgm:prSet phldrT="[Text]"/>
      <dgm:spPr/>
      <dgm:t>
        <a:bodyPr/>
        <a:lstStyle/>
        <a:p>
          <a:r>
            <a:rPr lang="en-US" dirty="0" smtClean="0"/>
            <a:t>Produced by nonlinearities in the transmitter, receiver, and/or intervening transmission medium</a:t>
          </a:r>
          <a:endParaRPr lang="en-US" dirty="0"/>
        </a:p>
      </dgm:t>
    </dgm:pt>
    <dgm:pt modelId="{D4526067-B18A-4C58-88C7-3B7A027AD5BC}" type="parTrans" cxnId="{2E6771A8-883A-44E9-82F8-709653569944}">
      <dgm:prSet/>
      <dgm:spPr/>
      <dgm:t>
        <a:bodyPr/>
        <a:lstStyle/>
        <a:p>
          <a:endParaRPr lang="en-US"/>
        </a:p>
      </dgm:t>
    </dgm:pt>
    <dgm:pt modelId="{D628C993-56A8-4F85-94E4-A0212B7C87E5}" type="sibTrans" cxnId="{2E6771A8-883A-44E9-82F8-709653569944}">
      <dgm:prSet/>
      <dgm:spPr/>
      <dgm:t>
        <a:bodyPr/>
        <a:lstStyle/>
        <a:p>
          <a:endParaRPr lang="en-US"/>
        </a:p>
      </dgm:t>
    </dgm:pt>
    <dgm:pt modelId="{E0B93B38-C348-4BC7-88FE-7EE4EB0FD0D4}">
      <dgm:prSet phldrT="[Text]"/>
      <dgm:spPr/>
      <dgm:t>
        <a:bodyPr/>
        <a:lstStyle/>
        <a:p>
          <a:r>
            <a:rPr lang="en-US" dirty="0" smtClean="0"/>
            <a:t>Effect is to produce signals at a frequency that is the sum or difference of the two original frequencies</a:t>
          </a:r>
          <a:endParaRPr lang="en-US" dirty="0"/>
        </a:p>
      </dgm:t>
    </dgm:pt>
    <dgm:pt modelId="{26B9EDB6-B5FE-4E22-AD6A-B928B7694F7E}" type="parTrans" cxnId="{2A0FB69F-6491-4552-9B61-92365E52B166}">
      <dgm:prSet/>
      <dgm:spPr/>
      <dgm:t>
        <a:bodyPr/>
        <a:lstStyle/>
        <a:p>
          <a:endParaRPr lang="en-US"/>
        </a:p>
      </dgm:t>
    </dgm:pt>
    <dgm:pt modelId="{2CFA1CB2-5510-47E9-A6AD-9A5261345F54}" type="sibTrans" cxnId="{2A0FB69F-6491-4552-9B61-92365E52B166}">
      <dgm:prSet/>
      <dgm:spPr/>
      <dgm:t>
        <a:bodyPr/>
        <a:lstStyle/>
        <a:p>
          <a:endParaRPr lang="en-US"/>
        </a:p>
      </dgm:t>
    </dgm:pt>
    <dgm:pt modelId="{28B862F1-373C-4257-86FB-646CDE039A79}" type="pres">
      <dgm:prSet presAssocID="{1AD7E7CE-E3B9-460E-BB8B-7F744271F75F}" presName="Name0" presStyleCnt="0">
        <dgm:presLayoutVars>
          <dgm:dir/>
          <dgm:animLvl val="lvl"/>
          <dgm:resizeHandles val="exact"/>
        </dgm:presLayoutVars>
      </dgm:prSet>
      <dgm:spPr/>
      <dgm:t>
        <a:bodyPr/>
        <a:lstStyle/>
        <a:p>
          <a:endParaRPr lang="en-US"/>
        </a:p>
      </dgm:t>
    </dgm:pt>
    <dgm:pt modelId="{C10E41B1-DC95-4E59-AD61-17D25B0EF2D3}" type="pres">
      <dgm:prSet presAssocID="{9BBCDE99-F69D-47A4-A4B2-666F92CF9A05}" presName="composite" presStyleCnt="0"/>
      <dgm:spPr/>
      <dgm:t>
        <a:bodyPr/>
        <a:lstStyle/>
        <a:p>
          <a:endParaRPr lang="en-US"/>
        </a:p>
      </dgm:t>
    </dgm:pt>
    <dgm:pt modelId="{9AFFBBC6-B77A-4A18-BE4D-D4046CA2FC76}" type="pres">
      <dgm:prSet presAssocID="{9BBCDE99-F69D-47A4-A4B2-666F92CF9A05}" presName="parTx" presStyleLbl="alignNode1" presStyleIdx="0" presStyleCnt="1">
        <dgm:presLayoutVars>
          <dgm:chMax val="0"/>
          <dgm:chPref val="0"/>
          <dgm:bulletEnabled val="1"/>
        </dgm:presLayoutVars>
      </dgm:prSet>
      <dgm:spPr/>
      <dgm:t>
        <a:bodyPr/>
        <a:lstStyle/>
        <a:p>
          <a:endParaRPr lang="en-US"/>
        </a:p>
      </dgm:t>
    </dgm:pt>
    <dgm:pt modelId="{78466143-2EA6-42C4-A14F-8875BAAAB422}" type="pres">
      <dgm:prSet presAssocID="{9BBCDE99-F69D-47A4-A4B2-666F92CF9A05}" presName="desTx" presStyleLbl="alignAccFollowNode1" presStyleIdx="0" presStyleCnt="1">
        <dgm:presLayoutVars>
          <dgm:bulletEnabled val="1"/>
        </dgm:presLayoutVars>
      </dgm:prSet>
      <dgm:spPr/>
      <dgm:t>
        <a:bodyPr/>
        <a:lstStyle/>
        <a:p>
          <a:endParaRPr lang="en-US"/>
        </a:p>
      </dgm:t>
    </dgm:pt>
  </dgm:ptLst>
  <dgm:cxnLst>
    <dgm:cxn modelId="{2A0FB69F-6491-4552-9B61-92365E52B166}" srcId="{9BBCDE99-F69D-47A4-A4B2-666F92CF9A05}" destId="{E0B93B38-C348-4BC7-88FE-7EE4EB0FD0D4}" srcOrd="1" destOrd="0" parTransId="{26B9EDB6-B5FE-4E22-AD6A-B928B7694F7E}" sibTransId="{2CFA1CB2-5510-47E9-A6AD-9A5261345F54}"/>
    <dgm:cxn modelId="{D7DED9F5-2D7F-4317-95CA-2463F5AA1B79}" type="presOf" srcId="{1AD7E7CE-E3B9-460E-BB8B-7F744271F75F}" destId="{28B862F1-373C-4257-86FB-646CDE039A79}" srcOrd="0" destOrd="0" presId="urn:microsoft.com/office/officeart/2005/8/layout/hList1"/>
    <dgm:cxn modelId="{F141EE39-248A-444B-A74E-CDEEFAAB56D3}" type="presOf" srcId="{B8C61C01-BF7A-4E2F-AA45-D29C9C9C45F3}" destId="{78466143-2EA6-42C4-A14F-8875BAAAB422}" srcOrd="0" destOrd="0" presId="urn:microsoft.com/office/officeart/2005/8/layout/hList1"/>
    <dgm:cxn modelId="{613C5140-D9EA-41BB-955E-F7A86DC96A33}" srcId="{1AD7E7CE-E3B9-460E-BB8B-7F744271F75F}" destId="{9BBCDE99-F69D-47A4-A4B2-666F92CF9A05}" srcOrd="0" destOrd="0" parTransId="{B07A373C-E2AB-4B87-9CB4-925C4DDF8916}" sibTransId="{C0FB2DD7-542B-4412-BDA0-00B33C026BC7}"/>
    <dgm:cxn modelId="{2E6771A8-883A-44E9-82F8-709653569944}" srcId="{9BBCDE99-F69D-47A4-A4B2-666F92CF9A05}" destId="{B8C61C01-BF7A-4E2F-AA45-D29C9C9C45F3}" srcOrd="0" destOrd="0" parTransId="{D4526067-B18A-4C58-88C7-3B7A027AD5BC}" sibTransId="{D628C993-56A8-4F85-94E4-A0212B7C87E5}"/>
    <dgm:cxn modelId="{E355FC1D-6539-4DB3-AF2E-43153F22A31A}" type="presOf" srcId="{E0B93B38-C348-4BC7-88FE-7EE4EB0FD0D4}" destId="{78466143-2EA6-42C4-A14F-8875BAAAB422}" srcOrd="0" destOrd="1" presId="urn:microsoft.com/office/officeart/2005/8/layout/hList1"/>
    <dgm:cxn modelId="{4865FD86-4D04-4AA3-9D2E-5C9A4D1A1BCE}" type="presOf" srcId="{9BBCDE99-F69D-47A4-A4B2-666F92CF9A05}" destId="{9AFFBBC6-B77A-4A18-BE4D-D4046CA2FC76}" srcOrd="0" destOrd="0" presId="urn:microsoft.com/office/officeart/2005/8/layout/hList1"/>
    <dgm:cxn modelId="{216091D9-1095-4F0D-8023-21F47D2ACC61}" type="presParOf" srcId="{28B862F1-373C-4257-86FB-646CDE039A79}" destId="{C10E41B1-DC95-4E59-AD61-17D25B0EF2D3}" srcOrd="0" destOrd="0" presId="urn:microsoft.com/office/officeart/2005/8/layout/hList1"/>
    <dgm:cxn modelId="{7C7D1714-EC60-4506-98DC-FE1806764664}" type="presParOf" srcId="{C10E41B1-DC95-4E59-AD61-17D25B0EF2D3}" destId="{9AFFBBC6-B77A-4A18-BE4D-D4046CA2FC76}" srcOrd="0" destOrd="0" presId="urn:microsoft.com/office/officeart/2005/8/layout/hList1"/>
    <dgm:cxn modelId="{1F434F3E-49A7-4709-A549-198E83E82614}" type="presParOf" srcId="{C10E41B1-DC95-4E59-AD61-17D25B0EF2D3}" destId="{78466143-2EA6-42C4-A14F-8875BAAAB422}"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9DC211-5005-4046-A225-FD2F7417AF60}"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25150B65-5737-1243-A2CD-D7F182B8B2BC}">
      <dgm:prSet custT="1"/>
      <dgm:spPr/>
      <dgm:t>
        <a:bodyPr/>
        <a:lstStyle/>
        <a:p>
          <a:pPr rtl="0"/>
          <a:r>
            <a:rPr kumimoji="1" lang="en-US" sz="2400" b="1" i="0" dirty="0" smtClean="0"/>
            <a:t>Maximum rate at which data can be transmitted over a given communications channel under given conditions</a:t>
          </a:r>
          <a:endParaRPr lang="en-US" sz="2400" b="1" i="0" dirty="0"/>
        </a:p>
      </dgm:t>
    </dgm:pt>
    <dgm:pt modelId="{AA586D4D-301C-5D43-B5D8-5081C8D2E8FB}" type="parTrans" cxnId="{D3F77F6D-0816-A24E-91B3-0B952DF34085}">
      <dgm:prSet/>
      <dgm:spPr/>
      <dgm:t>
        <a:bodyPr/>
        <a:lstStyle/>
        <a:p>
          <a:endParaRPr lang="en-US">
            <a:solidFill>
              <a:schemeClr val="tx1"/>
            </a:solidFill>
          </a:endParaRPr>
        </a:p>
      </dgm:t>
    </dgm:pt>
    <dgm:pt modelId="{C0FEF859-C2A3-4B41-9932-CF03891530A5}" type="sibTrans" cxnId="{D3F77F6D-0816-A24E-91B3-0B952DF34085}">
      <dgm:prSet/>
      <dgm:spPr/>
      <dgm:t>
        <a:bodyPr/>
        <a:lstStyle/>
        <a:p>
          <a:endParaRPr lang="en-US">
            <a:solidFill>
              <a:schemeClr val="tx1"/>
            </a:solidFill>
          </a:endParaRPr>
        </a:p>
      </dgm:t>
    </dgm:pt>
    <dgm:pt modelId="{94AE3635-F866-564D-A665-A6F24AB5E01D}">
      <dgm:prSet/>
      <dgm:spPr>
        <a:solidFill>
          <a:schemeClr val="tx2"/>
        </a:solidFill>
      </dgm:spPr>
      <dgm:t>
        <a:bodyPr/>
        <a:lstStyle/>
        <a:p>
          <a:pPr rtl="0"/>
          <a:r>
            <a:rPr kumimoji="1" lang="en-US" b="1" i="0" u="sng" dirty="0" smtClean="0">
              <a:solidFill>
                <a:schemeClr val="accent4">
                  <a:lumMod val="10000"/>
                </a:schemeClr>
              </a:solidFill>
            </a:rPr>
            <a:t>Data rate </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rate, in bits per second (bps) at which data can be communicated</a:t>
          </a:r>
        </a:p>
      </dgm:t>
    </dgm:pt>
    <dgm:pt modelId="{462700EE-1CC5-3542-9175-CE85EE557BEB}" type="parTrans" cxnId="{E1E39020-F018-4C45-99AA-C128B6E9E660}">
      <dgm:prSet/>
      <dgm:spPr/>
      <dgm:t>
        <a:bodyPr/>
        <a:lstStyle/>
        <a:p>
          <a:endParaRPr lang="en-US"/>
        </a:p>
      </dgm:t>
    </dgm:pt>
    <dgm:pt modelId="{A7652AB1-EAFA-FD4D-95D9-855215227F9E}" type="sibTrans" cxnId="{E1E39020-F018-4C45-99AA-C128B6E9E660}">
      <dgm:prSet/>
      <dgm:spPr/>
      <dgm:t>
        <a:bodyPr/>
        <a:lstStyle/>
        <a:p>
          <a:endParaRPr lang="en-US"/>
        </a:p>
      </dgm:t>
    </dgm:pt>
    <dgm:pt modelId="{394F5F07-604E-804B-B5AC-A1E8F346A30D}">
      <dgm:prSet/>
      <dgm:spPr>
        <a:solidFill>
          <a:schemeClr val="tx2"/>
        </a:solidFill>
      </dgm:spPr>
      <dgm:t>
        <a:bodyPr/>
        <a:lstStyle/>
        <a:p>
          <a:pPr rtl="0"/>
          <a:r>
            <a:rPr kumimoji="1" lang="en-US" b="1" i="0" u="sng" dirty="0" smtClean="0">
              <a:solidFill>
                <a:schemeClr val="accent4">
                  <a:lumMod val="10000"/>
                </a:schemeClr>
              </a:solidFill>
            </a:rPr>
            <a:t>Bandwidth</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bandwidth of the transmitted signal as constrained by the transmitter and the nature of the transmission medium, expressed in cycles per second, or hertz</a:t>
          </a:r>
          <a:endParaRPr lang="en-US" b="1" i="0" dirty="0">
            <a:solidFill>
              <a:schemeClr val="accent4">
                <a:lumMod val="10000"/>
              </a:schemeClr>
            </a:solidFill>
          </a:endParaRPr>
        </a:p>
      </dgm:t>
    </dgm:pt>
    <dgm:pt modelId="{0C87A161-684D-8643-AF32-7C365FCE4002}" type="parTrans" cxnId="{069390FA-1260-4D46-8826-EB81498BCAEC}">
      <dgm:prSet/>
      <dgm:spPr/>
      <dgm:t>
        <a:bodyPr/>
        <a:lstStyle/>
        <a:p>
          <a:endParaRPr lang="en-US"/>
        </a:p>
      </dgm:t>
    </dgm:pt>
    <dgm:pt modelId="{FDFBACEA-45DC-D24F-937A-A04CFC580A6C}" type="sibTrans" cxnId="{069390FA-1260-4D46-8826-EB81498BCAEC}">
      <dgm:prSet/>
      <dgm:spPr/>
      <dgm:t>
        <a:bodyPr/>
        <a:lstStyle/>
        <a:p>
          <a:endParaRPr lang="en-US"/>
        </a:p>
      </dgm:t>
    </dgm:pt>
    <dgm:pt modelId="{DB4A024D-F9D6-D544-A617-27138944E861}">
      <dgm:prSet/>
      <dgm:spPr>
        <a:solidFill>
          <a:schemeClr val="tx2"/>
        </a:solidFill>
      </dgm:spPr>
      <dgm:t>
        <a:bodyPr/>
        <a:lstStyle/>
        <a:p>
          <a:pPr rtl="0"/>
          <a:r>
            <a:rPr kumimoji="1" lang="en-US" b="1" i="0" u="sng" dirty="0" smtClean="0">
              <a:solidFill>
                <a:schemeClr val="accent4">
                  <a:lumMod val="10000"/>
                </a:schemeClr>
              </a:solidFill>
            </a:rPr>
            <a:t>Error rate</a:t>
          </a:r>
        </a:p>
        <a:p>
          <a:pPr rtl="0"/>
          <a:endParaRPr kumimoji="1" lang="en-US" b="1" i="0" smtClean="0">
            <a:solidFill>
              <a:schemeClr val="accent4">
                <a:lumMod val="10000"/>
              </a:schemeClr>
            </a:solidFill>
          </a:endParaRPr>
        </a:p>
        <a:p>
          <a:pPr rtl="0"/>
          <a:r>
            <a:rPr kumimoji="1" lang="en-US" b="1" i="0" smtClean="0">
              <a:solidFill>
                <a:schemeClr val="accent4">
                  <a:lumMod val="10000"/>
                </a:schemeClr>
              </a:solidFill>
            </a:rPr>
            <a:t>The </a:t>
          </a:r>
          <a:r>
            <a:rPr kumimoji="1" lang="en-US" b="1" i="0" dirty="0" smtClean="0">
              <a:solidFill>
                <a:schemeClr val="accent4">
                  <a:lumMod val="10000"/>
                </a:schemeClr>
              </a:solidFill>
            </a:rPr>
            <a:t>rate at which errors occur, where an error is the reception of a 1 when a 0 was transmitted or the reception of a 0 when a 1 was transmitted</a:t>
          </a:r>
        </a:p>
      </dgm:t>
    </dgm:pt>
    <dgm:pt modelId="{F99026E8-A6FF-9B41-B2F5-569DE4E61A9A}" type="parTrans" cxnId="{C1B987C4-E06E-2F40-838A-42AF270BCBA3}">
      <dgm:prSet/>
      <dgm:spPr/>
      <dgm:t>
        <a:bodyPr/>
        <a:lstStyle/>
        <a:p>
          <a:endParaRPr lang="en-US"/>
        </a:p>
      </dgm:t>
    </dgm:pt>
    <dgm:pt modelId="{30CF4D1A-A10B-F54F-9170-FD5C59843338}" type="sibTrans" cxnId="{C1B987C4-E06E-2F40-838A-42AF270BCBA3}">
      <dgm:prSet/>
      <dgm:spPr/>
      <dgm:t>
        <a:bodyPr/>
        <a:lstStyle/>
        <a:p>
          <a:endParaRPr lang="en-US"/>
        </a:p>
      </dgm:t>
    </dgm:pt>
    <dgm:pt modelId="{618B090C-CFD2-2440-AE01-C33C19D1C441}">
      <dgm:prSet/>
      <dgm:spPr>
        <a:solidFill>
          <a:schemeClr val="tx2"/>
        </a:solidFill>
      </dgm:spPr>
      <dgm:t>
        <a:bodyPr/>
        <a:lstStyle/>
        <a:p>
          <a:pPr rtl="0"/>
          <a:r>
            <a:rPr lang="en-US" b="1" i="0" dirty="0" smtClean="0">
              <a:solidFill>
                <a:schemeClr val="accent4">
                  <a:lumMod val="10000"/>
                </a:schemeClr>
              </a:solidFill>
            </a:rPr>
            <a:t>The greater the bandwidth of a facility, the greater the cost</a:t>
          </a:r>
          <a:endParaRPr lang="en-US" b="1" i="0" dirty="0">
            <a:solidFill>
              <a:schemeClr val="accent4">
                <a:lumMod val="10000"/>
              </a:schemeClr>
            </a:solidFill>
          </a:endParaRPr>
        </a:p>
      </dgm:t>
    </dgm:pt>
    <dgm:pt modelId="{707F9659-A2C3-8C40-81D9-3792F02B944E}" type="parTrans" cxnId="{395B69DD-8E30-4247-805C-16D7A60FEC47}">
      <dgm:prSet/>
      <dgm:spPr/>
      <dgm:t>
        <a:bodyPr/>
        <a:lstStyle/>
        <a:p>
          <a:endParaRPr lang="en-US"/>
        </a:p>
      </dgm:t>
    </dgm:pt>
    <dgm:pt modelId="{32F3F922-5DAA-784A-A26E-0C86CCF3CEBC}" type="sibTrans" cxnId="{395B69DD-8E30-4247-805C-16D7A60FEC47}">
      <dgm:prSet/>
      <dgm:spPr/>
      <dgm:t>
        <a:bodyPr/>
        <a:lstStyle/>
        <a:p>
          <a:endParaRPr lang="en-US"/>
        </a:p>
      </dgm:t>
    </dgm:pt>
    <dgm:pt modelId="{96FE722E-5ED6-7548-A33A-77E1F94A94F1}">
      <dgm:prSet/>
      <dgm:spPr>
        <a:solidFill>
          <a:schemeClr val="tx2"/>
        </a:solidFill>
      </dgm:spPr>
      <dgm:t>
        <a:bodyPr/>
        <a:lstStyle/>
        <a:p>
          <a:pPr rtl="0"/>
          <a:r>
            <a:rPr kumimoji="1" lang="en-US" b="1" i="0" dirty="0" smtClean="0">
              <a:solidFill>
                <a:schemeClr val="accent4">
                  <a:lumMod val="10000"/>
                </a:schemeClr>
              </a:solidFill>
            </a:rPr>
            <a:t>The main constraint on achieving efficiency is noise</a:t>
          </a:r>
          <a:endParaRPr lang="en-US" b="1" i="0" dirty="0">
            <a:solidFill>
              <a:schemeClr val="accent4">
                <a:lumMod val="10000"/>
              </a:schemeClr>
            </a:solidFill>
          </a:endParaRPr>
        </a:p>
      </dgm:t>
    </dgm:pt>
    <dgm:pt modelId="{49F5208A-5F22-3848-8A83-7721FD41F8CD}" type="parTrans" cxnId="{ABDD0252-E467-CE49-B1E9-3C4BC764583E}">
      <dgm:prSet/>
      <dgm:spPr/>
      <dgm:t>
        <a:bodyPr/>
        <a:lstStyle/>
        <a:p>
          <a:endParaRPr lang="en-US"/>
        </a:p>
      </dgm:t>
    </dgm:pt>
    <dgm:pt modelId="{43815C64-8594-4842-B82C-D362E10623BB}" type="sibTrans" cxnId="{ABDD0252-E467-CE49-B1E9-3C4BC764583E}">
      <dgm:prSet/>
      <dgm:spPr/>
      <dgm:t>
        <a:bodyPr/>
        <a:lstStyle/>
        <a:p>
          <a:endParaRPr lang="en-US"/>
        </a:p>
      </dgm:t>
    </dgm:pt>
    <dgm:pt modelId="{8E887C6C-CB11-5445-B499-C37972C1B6CB}">
      <dgm:prSet/>
      <dgm:spPr>
        <a:solidFill>
          <a:schemeClr val="tx2"/>
        </a:solidFill>
      </dgm:spPr>
      <dgm:t>
        <a:bodyPr/>
        <a:lstStyle/>
        <a:p>
          <a:pPr rtl="0"/>
          <a:r>
            <a:rPr kumimoji="1" lang="en-US" b="1" i="0" u="sng" dirty="0" smtClean="0">
              <a:solidFill>
                <a:schemeClr val="accent4">
                  <a:lumMod val="10000"/>
                </a:schemeClr>
              </a:solidFill>
            </a:rPr>
            <a:t>Noise</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average level of noise over the communications path</a:t>
          </a:r>
        </a:p>
      </dgm:t>
    </dgm:pt>
    <dgm:pt modelId="{FAC9332C-BA15-A849-B638-032E0BE680E7}" type="parTrans" cxnId="{92408030-DBA1-844D-AD2B-08CFACE82451}">
      <dgm:prSet/>
      <dgm:spPr/>
      <dgm:t>
        <a:bodyPr/>
        <a:lstStyle/>
        <a:p>
          <a:endParaRPr lang="en-US"/>
        </a:p>
      </dgm:t>
    </dgm:pt>
    <dgm:pt modelId="{3DDF8FE9-9FE1-1543-A0E7-9E01E2B5EBF2}" type="sibTrans" cxnId="{92408030-DBA1-844D-AD2B-08CFACE82451}">
      <dgm:prSet/>
      <dgm:spPr/>
      <dgm:t>
        <a:bodyPr/>
        <a:lstStyle/>
        <a:p>
          <a:endParaRPr lang="en-US"/>
        </a:p>
      </dgm:t>
    </dgm:pt>
    <dgm:pt modelId="{3212F247-180A-F041-90FC-822893A04E5B}" type="pres">
      <dgm:prSet presAssocID="{B09DC211-5005-4046-A225-FD2F7417AF60}" presName="composite" presStyleCnt="0">
        <dgm:presLayoutVars>
          <dgm:chMax val="1"/>
          <dgm:dir/>
          <dgm:resizeHandles val="exact"/>
        </dgm:presLayoutVars>
      </dgm:prSet>
      <dgm:spPr/>
      <dgm:t>
        <a:bodyPr/>
        <a:lstStyle/>
        <a:p>
          <a:endParaRPr lang="en-US"/>
        </a:p>
      </dgm:t>
    </dgm:pt>
    <dgm:pt modelId="{E0BABE0F-CE2C-134D-B97A-7DDFA02DA952}" type="pres">
      <dgm:prSet presAssocID="{25150B65-5737-1243-A2CD-D7F182B8B2BC}" presName="roof" presStyleLbl="dkBgShp" presStyleIdx="0" presStyleCnt="2" custLinFactNeighborX="893"/>
      <dgm:spPr/>
      <dgm:t>
        <a:bodyPr/>
        <a:lstStyle/>
        <a:p>
          <a:endParaRPr lang="en-US"/>
        </a:p>
      </dgm:t>
    </dgm:pt>
    <dgm:pt modelId="{695F5485-884C-9D40-B3C8-5B89C78EFC46}" type="pres">
      <dgm:prSet presAssocID="{25150B65-5737-1243-A2CD-D7F182B8B2BC}" presName="pillars" presStyleCnt="0"/>
      <dgm:spPr/>
      <dgm:t>
        <a:bodyPr/>
        <a:lstStyle/>
        <a:p>
          <a:endParaRPr lang="en-US"/>
        </a:p>
      </dgm:t>
    </dgm:pt>
    <dgm:pt modelId="{EFB30DA4-88A3-1242-89E4-5E0DC1072739}" type="pres">
      <dgm:prSet presAssocID="{25150B65-5737-1243-A2CD-D7F182B8B2BC}" presName="pillar1" presStyleLbl="node1" presStyleIdx="0" presStyleCnt="6">
        <dgm:presLayoutVars>
          <dgm:bulletEnabled val="1"/>
        </dgm:presLayoutVars>
      </dgm:prSet>
      <dgm:spPr/>
      <dgm:t>
        <a:bodyPr/>
        <a:lstStyle/>
        <a:p>
          <a:endParaRPr lang="en-US"/>
        </a:p>
      </dgm:t>
    </dgm:pt>
    <dgm:pt modelId="{8538B3FB-725E-B444-8395-C64E74DB1706}" type="pres">
      <dgm:prSet presAssocID="{394F5F07-604E-804B-B5AC-A1E8F346A30D}" presName="pillarX" presStyleLbl="node1" presStyleIdx="1" presStyleCnt="6">
        <dgm:presLayoutVars>
          <dgm:bulletEnabled val="1"/>
        </dgm:presLayoutVars>
      </dgm:prSet>
      <dgm:spPr/>
      <dgm:t>
        <a:bodyPr/>
        <a:lstStyle/>
        <a:p>
          <a:endParaRPr lang="en-US"/>
        </a:p>
      </dgm:t>
    </dgm:pt>
    <dgm:pt modelId="{B47C3D55-E38B-8144-BDD8-8C6B236A544D}" type="pres">
      <dgm:prSet presAssocID="{8E887C6C-CB11-5445-B499-C37972C1B6CB}" presName="pillarX" presStyleLbl="node1" presStyleIdx="2" presStyleCnt="6">
        <dgm:presLayoutVars>
          <dgm:bulletEnabled val="1"/>
        </dgm:presLayoutVars>
      </dgm:prSet>
      <dgm:spPr/>
      <dgm:t>
        <a:bodyPr/>
        <a:lstStyle/>
        <a:p>
          <a:endParaRPr lang="en-US"/>
        </a:p>
      </dgm:t>
    </dgm:pt>
    <dgm:pt modelId="{C0635D4F-B56C-F74E-B894-40A44D9A651D}" type="pres">
      <dgm:prSet presAssocID="{DB4A024D-F9D6-D544-A617-27138944E861}" presName="pillarX" presStyleLbl="node1" presStyleIdx="3" presStyleCnt="6">
        <dgm:presLayoutVars>
          <dgm:bulletEnabled val="1"/>
        </dgm:presLayoutVars>
      </dgm:prSet>
      <dgm:spPr/>
      <dgm:t>
        <a:bodyPr/>
        <a:lstStyle/>
        <a:p>
          <a:endParaRPr lang="en-US"/>
        </a:p>
      </dgm:t>
    </dgm:pt>
    <dgm:pt modelId="{7CB35973-B090-FF47-B358-22AAA957F549}" type="pres">
      <dgm:prSet presAssocID="{618B090C-CFD2-2440-AE01-C33C19D1C441}" presName="pillarX" presStyleLbl="node1" presStyleIdx="4" presStyleCnt="6">
        <dgm:presLayoutVars>
          <dgm:bulletEnabled val="1"/>
        </dgm:presLayoutVars>
      </dgm:prSet>
      <dgm:spPr/>
      <dgm:t>
        <a:bodyPr/>
        <a:lstStyle/>
        <a:p>
          <a:endParaRPr lang="en-US"/>
        </a:p>
      </dgm:t>
    </dgm:pt>
    <dgm:pt modelId="{321FF7A3-020A-1F41-AC0F-448B333C26BD}" type="pres">
      <dgm:prSet presAssocID="{96FE722E-5ED6-7548-A33A-77E1F94A94F1}" presName="pillarX" presStyleLbl="node1" presStyleIdx="5" presStyleCnt="6">
        <dgm:presLayoutVars>
          <dgm:bulletEnabled val="1"/>
        </dgm:presLayoutVars>
      </dgm:prSet>
      <dgm:spPr/>
      <dgm:t>
        <a:bodyPr/>
        <a:lstStyle/>
        <a:p>
          <a:endParaRPr lang="en-US"/>
        </a:p>
      </dgm:t>
    </dgm:pt>
    <dgm:pt modelId="{DA02D7A0-AF0C-7042-B456-D4565B942468}" type="pres">
      <dgm:prSet presAssocID="{25150B65-5737-1243-A2CD-D7F182B8B2BC}" presName="base" presStyleLbl="dkBgShp" presStyleIdx="1" presStyleCnt="2"/>
      <dgm:spPr/>
      <dgm:t>
        <a:bodyPr/>
        <a:lstStyle/>
        <a:p>
          <a:endParaRPr lang="en-US"/>
        </a:p>
      </dgm:t>
    </dgm:pt>
  </dgm:ptLst>
  <dgm:cxnLst>
    <dgm:cxn modelId="{8221CB18-F1AB-FB43-AB6F-738D8E3F6FFD}" type="presOf" srcId="{96FE722E-5ED6-7548-A33A-77E1F94A94F1}" destId="{321FF7A3-020A-1F41-AC0F-448B333C26BD}" srcOrd="0" destOrd="0" presId="urn:microsoft.com/office/officeart/2005/8/layout/hList3"/>
    <dgm:cxn modelId="{395B69DD-8E30-4247-805C-16D7A60FEC47}" srcId="{25150B65-5737-1243-A2CD-D7F182B8B2BC}" destId="{618B090C-CFD2-2440-AE01-C33C19D1C441}" srcOrd="4" destOrd="0" parTransId="{707F9659-A2C3-8C40-81D9-3792F02B944E}" sibTransId="{32F3F922-5DAA-784A-A26E-0C86CCF3CEBC}"/>
    <dgm:cxn modelId="{E1E39020-F018-4C45-99AA-C128B6E9E660}" srcId="{25150B65-5737-1243-A2CD-D7F182B8B2BC}" destId="{94AE3635-F866-564D-A665-A6F24AB5E01D}" srcOrd="0" destOrd="0" parTransId="{462700EE-1CC5-3542-9175-CE85EE557BEB}" sibTransId="{A7652AB1-EAFA-FD4D-95D9-855215227F9E}"/>
    <dgm:cxn modelId="{951CDCF4-460F-7D44-9434-20A2A0D9D409}" type="presOf" srcId="{394F5F07-604E-804B-B5AC-A1E8F346A30D}" destId="{8538B3FB-725E-B444-8395-C64E74DB1706}" srcOrd="0" destOrd="0" presId="urn:microsoft.com/office/officeart/2005/8/layout/hList3"/>
    <dgm:cxn modelId="{5EE6BF39-3602-C741-B1B4-9D47ACB010E3}" type="presOf" srcId="{94AE3635-F866-564D-A665-A6F24AB5E01D}" destId="{EFB30DA4-88A3-1242-89E4-5E0DC1072739}" srcOrd="0" destOrd="0" presId="urn:microsoft.com/office/officeart/2005/8/layout/hList3"/>
    <dgm:cxn modelId="{D3F77F6D-0816-A24E-91B3-0B952DF34085}" srcId="{B09DC211-5005-4046-A225-FD2F7417AF60}" destId="{25150B65-5737-1243-A2CD-D7F182B8B2BC}" srcOrd="0" destOrd="0" parTransId="{AA586D4D-301C-5D43-B5D8-5081C8D2E8FB}" sibTransId="{C0FEF859-C2A3-4B41-9932-CF03891530A5}"/>
    <dgm:cxn modelId="{B02C6AAB-D9EA-2144-B256-9C2520285E1D}" type="presOf" srcId="{8E887C6C-CB11-5445-B499-C37972C1B6CB}" destId="{B47C3D55-E38B-8144-BDD8-8C6B236A544D}" srcOrd="0" destOrd="0" presId="urn:microsoft.com/office/officeart/2005/8/layout/hList3"/>
    <dgm:cxn modelId="{2337D5CD-45AD-EC45-8C65-169A220DAE60}" type="presOf" srcId="{25150B65-5737-1243-A2CD-D7F182B8B2BC}" destId="{E0BABE0F-CE2C-134D-B97A-7DDFA02DA952}" srcOrd="0" destOrd="0" presId="urn:microsoft.com/office/officeart/2005/8/layout/hList3"/>
    <dgm:cxn modelId="{ABDD0252-E467-CE49-B1E9-3C4BC764583E}" srcId="{25150B65-5737-1243-A2CD-D7F182B8B2BC}" destId="{96FE722E-5ED6-7548-A33A-77E1F94A94F1}" srcOrd="5" destOrd="0" parTransId="{49F5208A-5F22-3848-8A83-7721FD41F8CD}" sibTransId="{43815C64-8594-4842-B82C-D362E10623BB}"/>
    <dgm:cxn modelId="{C1B987C4-E06E-2F40-838A-42AF270BCBA3}" srcId="{25150B65-5737-1243-A2CD-D7F182B8B2BC}" destId="{DB4A024D-F9D6-D544-A617-27138944E861}" srcOrd="3" destOrd="0" parTransId="{F99026E8-A6FF-9B41-B2F5-569DE4E61A9A}" sibTransId="{30CF4D1A-A10B-F54F-9170-FD5C59843338}"/>
    <dgm:cxn modelId="{069390FA-1260-4D46-8826-EB81498BCAEC}" srcId="{25150B65-5737-1243-A2CD-D7F182B8B2BC}" destId="{394F5F07-604E-804B-B5AC-A1E8F346A30D}" srcOrd="1" destOrd="0" parTransId="{0C87A161-684D-8643-AF32-7C365FCE4002}" sibTransId="{FDFBACEA-45DC-D24F-937A-A04CFC580A6C}"/>
    <dgm:cxn modelId="{6073CABB-6F9B-FA4B-93BF-082EAFC9F2D3}" type="presOf" srcId="{DB4A024D-F9D6-D544-A617-27138944E861}" destId="{C0635D4F-B56C-F74E-B894-40A44D9A651D}" srcOrd="0" destOrd="0" presId="urn:microsoft.com/office/officeart/2005/8/layout/hList3"/>
    <dgm:cxn modelId="{1EA14674-01C6-D647-B180-8BFF28C94D70}" type="presOf" srcId="{618B090C-CFD2-2440-AE01-C33C19D1C441}" destId="{7CB35973-B090-FF47-B358-22AAA957F549}" srcOrd="0" destOrd="0" presId="urn:microsoft.com/office/officeart/2005/8/layout/hList3"/>
    <dgm:cxn modelId="{CBFC8189-6735-9F42-8950-6671E6278449}" type="presOf" srcId="{B09DC211-5005-4046-A225-FD2F7417AF60}" destId="{3212F247-180A-F041-90FC-822893A04E5B}" srcOrd="0" destOrd="0" presId="urn:microsoft.com/office/officeart/2005/8/layout/hList3"/>
    <dgm:cxn modelId="{92408030-DBA1-844D-AD2B-08CFACE82451}" srcId="{25150B65-5737-1243-A2CD-D7F182B8B2BC}" destId="{8E887C6C-CB11-5445-B499-C37972C1B6CB}" srcOrd="2" destOrd="0" parTransId="{FAC9332C-BA15-A849-B638-032E0BE680E7}" sibTransId="{3DDF8FE9-9FE1-1543-A0E7-9E01E2B5EBF2}"/>
    <dgm:cxn modelId="{DECA0A33-D46B-814F-9D8A-3F0AA942E32B}" type="presParOf" srcId="{3212F247-180A-F041-90FC-822893A04E5B}" destId="{E0BABE0F-CE2C-134D-B97A-7DDFA02DA952}" srcOrd="0" destOrd="0" presId="urn:microsoft.com/office/officeart/2005/8/layout/hList3"/>
    <dgm:cxn modelId="{B6BA292C-1350-8C44-AA9F-E3CA2B36A163}" type="presParOf" srcId="{3212F247-180A-F041-90FC-822893A04E5B}" destId="{695F5485-884C-9D40-B3C8-5B89C78EFC46}" srcOrd="1" destOrd="0" presId="urn:microsoft.com/office/officeart/2005/8/layout/hList3"/>
    <dgm:cxn modelId="{EA42DE69-5631-2B4A-86C6-5A26C774ABE6}" type="presParOf" srcId="{695F5485-884C-9D40-B3C8-5B89C78EFC46}" destId="{EFB30DA4-88A3-1242-89E4-5E0DC1072739}" srcOrd="0" destOrd="0" presId="urn:microsoft.com/office/officeart/2005/8/layout/hList3"/>
    <dgm:cxn modelId="{A8029187-F845-4B4D-8457-1B354A1D579A}" type="presParOf" srcId="{695F5485-884C-9D40-B3C8-5B89C78EFC46}" destId="{8538B3FB-725E-B444-8395-C64E74DB1706}" srcOrd="1" destOrd="0" presId="urn:microsoft.com/office/officeart/2005/8/layout/hList3"/>
    <dgm:cxn modelId="{E1659F0E-B190-0047-B450-58E0877D9575}" type="presParOf" srcId="{695F5485-884C-9D40-B3C8-5B89C78EFC46}" destId="{B47C3D55-E38B-8144-BDD8-8C6B236A544D}" srcOrd="2" destOrd="0" presId="urn:microsoft.com/office/officeart/2005/8/layout/hList3"/>
    <dgm:cxn modelId="{2435F164-5482-6A49-8787-DDEBC7A4D10C}" type="presParOf" srcId="{695F5485-884C-9D40-B3C8-5B89C78EFC46}" destId="{C0635D4F-B56C-F74E-B894-40A44D9A651D}" srcOrd="3" destOrd="0" presId="urn:microsoft.com/office/officeart/2005/8/layout/hList3"/>
    <dgm:cxn modelId="{3974997A-CA2E-5F42-AA08-D14217ED97AD}" type="presParOf" srcId="{695F5485-884C-9D40-B3C8-5B89C78EFC46}" destId="{7CB35973-B090-FF47-B358-22AAA957F549}" srcOrd="4" destOrd="0" presId="urn:microsoft.com/office/officeart/2005/8/layout/hList3"/>
    <dgm:cxn modelId="{18A69477-0BFD-B747-B1FD-C23A66FFF827}" type="presParOf" srcId="{695F5485-884C-9D40-B3C8-5B89C78EFC46}" destId="{321FF7A3-020A-1F41-AC0F-448B333C26BD}" srcOrd="5" destOrd="0" presId="urn:microsoft.com/office/officeart/2005/8/layout/hList3"/>
    <dgm:cxn modelId="{4DA87EC9-4D98-3842-92D8-C800F4F91DC1}" type="presParOf" srcId="{3212F247-180A-F041-90FC-822893A04E5B}" destId="{DA02D7A0-AF0C-7042-B456-D4565B942468}" srcOrd="2" destOrd="0" presId="urn:microsoft.com/office/officeart/2005/8/layout/hList3"/>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912C2-3859-A147-9CF3-30E0B85DF872}"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1E46BD9-C4CF-F04B-833E-B6EBA88E2816}">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Communication is in the form of electromagnetic waves</a:t>
          </a:r>
        </a:p>
      </dgm:t>
    </dgm:pt>
    <dgm:pt modelId="{6D666EE9-AD9E-E046-B090-9DB241210D6F}" type="parTrans" cxnId="{F6BBF699-BD16-FC46-90F3-BE1BD09C6EA6}">
      <dgm:prSet/>
      <dgm:spPr/>
      <dgm:t>
        <a:bodyPr/>
        <a:lstStyle/>
        <a:p>
          <a:endParaRPr lang="en-US"/>
        </a:p>
      </dgm:t>
    </dgm:pt>
    <dgm:pt modelId="{0AB4E136-6F23-A949-ADF5-E2E3347127DD}" type="sibTrans" cxnId="{F6BBF699-BD16-FC46-90F3-BE1BD09C6EA6}">
      <dgm:prSet/>
      <dgm:spPr/>
      <dgm:t>
        <a:bodyPr/>
        <a:lstStyle/>
        <a:p>
          <a:endParaRPr lang="en-US"/>
        </a:p>
      </dgm:t>
    </dgm:pt>
    <dgm:pt modelId="{C687788B-707F-1345-800C-9F75DF6D14C6}">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Guided media </a:t>
          </a:r>
        </a:p>
      </dgm:t>
    </dgm:pt>
    <dgm:pt modelId="{ED9FA10F-D592-D643-8602-CBFAA19A92A3}" type="parTrans" cxnId="{43F442A1-6374-0A40-9325-2CDE7DF19FF9}">
      <dgm:prSet/>
      <dgm:spPr/>
      <dgm:t>
        <a:bodyPr/>
        <a:lstStyle/>
        <a:p>
          <a:endParaRPr lang="en-US"/>
        </a:p>
      </dgm:t>
    </dgm:pt>
    <dgm:pt modelId="{F99E498E-F44A-2048-8940-3AD2B62AC8EA}" type="sibTrans" cxnId="{43F442A1-6374-0A40-9325-2CDE7DF19FF9}">
      <dgm:prSet/>
      <dgm:spPr/>
      <dgm:t>
        <a:bodyPr/>
        <a:lstStyle/>
        <a:p>
          <a:endParaRPr lang="en-US"/>
        </a:p>
      </dgm:t>
    </dgm:pt>
    <dgm:pt modelId="{BE40F668-9B9F-674B-98CD-0172009E3531}">
      <dgm:prSet/>
      <dgm:spPr/>
      <dgm:t>
        <a:bodyPr/>
        <a:lstStyle/>
        <a:p>
          <a:pPr rtl="0"/>
          <a:r>
            <a:rPr lang="en-US" dirty="0" smtClean="0"/>
            <a:t>Twisted pair, coaxial cable, optical fiber</a:t>
          </a:r>
          <a:endParaRPr lang="en-US" dirty="0"/>
        </a:p>
      </dgm:t>
    </dgm:pt>
    <dgm:pt modelId="{B1E4E680-9F52-1C40-BA74-71BFE27683F4}" type="parTrans" cxnId="{7B7BC07C-94C2-C149-A110-DA0543127E5C}">
      <dgm:prSet/>
      <dgm:spPr/>
      <dgm:t>
        <a:bodyPr/>
        <a:lstStyle/>
        <a:p>
          <a:endParaRPr lang="en-US" dirty="0"/>
        </a:p>
      </dgm:t>
    </dgm:pt>
    <dgm:pt modelId="{74928282-C216-5F4C-95E6-403791F8CE39}" type="sibTrans" cxnId="{7B7BC07C-94C2-C149-A110-DA0543127E5C}">
      <dgm:prSet/>
      <dgm:spPr/>
      <dgm:t>
        <a:bodyPr/>
        <a:lstStyle/>
        <a:p>
          <a:endParaRPr lang="en-US"/>
        </a:p>
      </dgm:t>
    </dgm:pt>
    <dgm:pt modelId="{83D3CC34-CEF9-9B4A-BD59-BC55CBDDB2AE}">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Unguided media (wireless)</a:t>
          </a:r>
        </a:p>
      </dgm:t>
    </dgm:pt>
    <dgm:pt modelId="{0CD21C8F-8E28-3940-9275-717E3B6D05BE}" type="parTrans" cxnId="{1E05C652-9F1D-364B-BF62-4A0ACB455808}">
      <dgm:prSet/>
      <dgm:spPr/>
      <dgm:t>
        <a:bodyPr/>
        <a:lstStyle/>
        <a:p>
          <a:endParaRPr lang="en-US"/>
        </a:p>
      </dgm:t>
    </dgm:pt>
    <dgm:pt modelId="{9F0B1A2F-91B4-8B4F-B949-6F3DC6FA0F23}" type="sibTrans" cxnId="{1E05C652-9F1D-364B-BF62-4A0ACB455808}">
      <dgm:prSet/>
      <dgm:spPr/>
      <dgm:t>
        <a:bodyPr/>
        <a:lstStyle/>
        <a:p>
          <a:endParaRPr lang="en-US"/>
        </a:p>
      </dgm:t>
    </dgm:pt>
    <dgm:pt modelId="{18386C41-D441-5946-83A3-261CF5B202FD}">
      <dgm:prSet/>
      <dgm:spPr/>
      <dgm:t>
        <a:bodyPr/>
        <a:lstStyle/>
        <a:p>
          <a:pPr rtl="0"/>
          <a:r>
            <a:rPr lang="en-US" dirty="0" smtClean="0"/>
            <a:t>Propagation through air, vacuum, and seawater</a:t>
          </a:r>
          <a:endParaRPr lang="en-US" dirty="0"/>
        </a:p>
      </dgm:t>
    </dgm:pt>
    <dgm:pt modelId="{FB790A27-6DDA-A046-B081-986F4338DBC2}" type="parTrans" cxnId="{14752EBB-191E-7940-AADB-7B0C92C97ABA}">
      <dgm:prSet/>
      <dgm:spPr/>
      <dgm:t>
        <a:bodyPr/>
        <a:lstStyle/>
        <a:p>
          <a:endParaRPr lang="en-US" dirty="0"/>
        </a:p>
      </dgm:t>
    </dgm:pt>
    <dgm:pt modelId="{697E9AF8-9ED8-9B43-BC5A-429C676DA30C}" type="sibTrans" cxnId="{14752EBB-191E-7940-AADB-7B0C92C97ABA}">
      <dgm:prSet/>
      <dgm:spPr/>
      <dgm:t>
        <a:bodyPr/>
        <a:lstStyle/>
        <a:p>
          <a:endParaRPr lang="en-US"/>
        </a:p>
      </dgm:t>
    </dgm:pt>
    <dgm:pt modelId="{07A37B80-7C59-D546-A289-4ED1756456A7}" type="pres">
      <dgm:prSet presAssocID="{8B5912C2-3859-A147-9CF3-30E0B85DF872}" presName="diagram" presStyleCnt="0">
        <dgm:presLayoutVars>
          <dgm:chPref val="1"/>
          <dgm:dir/>
          <dgm:animOne val="branch"/>
          <dgm:animLvl val="lvl"/>
          <dgm:resizeHandles/>
        </dgm:presLayoutVars>
      </dgm:prSet>
      <dgm:spPr/>
      <dgm:t>
        <a:bodyPr/>
        <a:lstStyle/>
        <a:p>
          <a:endParaRPr lang="en-US"/>
        </a:p>
      </dgm:t>
    </dgm:pt>
    <dgm:pt modelId="{58571E72-3214-2D44-BFC8-950E946B4E25}" type="pres">
      <dgm:prSet presAssocID="{71E46BD9-C4CF-F04B-833E-B6EBA88E2816}" presName="root" presStyleCnt="0"/>
      <dgm:spPr/>
    </dgm:pt>
    <dgm:pt modelId="{4A1318CF-589F-144F-8A25-3F86F3F8EA02}" type="pres">
      <dgm:prSet presAssocID="{71E46BD9-C4CF-F04B-833E-B6EBA88E2816}" presName="rootComposite" presStyleCnt="0"/>
      <dgm:spPr/>
    </dgm:pt>
    <dgm:pt modelId="{7B2458F3-3A70-C848-A879-FEB439E3D338}" type="pres">
      <dgm:prSet presAssocID="{71E46BD9-C4CF-F04B-833E-B6EBA88E2816}" presName="rootText" presStyleLbl="node1" presStyleIdx="0" presStyleCnt="3" custScaleX="124185" custScaleY="229943" custLinFactX="33460" custLinFactNeighborX="100000" custLinFactNeighborY="-69208"/>
      <dgm:spPr/>
      <dgm:t>
        <a:bodyPr/>
        <a:lstStyle/>
        <a:p>
          <a:endParaRPr lang="en-US"/>
        </a:p>
      </dgm:t>
    </dgm:pt>
    <dgm:pt modelId="{3474937C-32C0-8D48-A6BC-AB44B36E0485}" type="pres">
      <dgm:prSet presAssocID="{71E46BD9-C4CF-F04B-833E-B6EBA88E2816}" presName="rootConnector" presStyleLbl="node1" presStyleIdx="0" presStyleCnt="3"/>
      <dgm:spPr/>
      <dgm:t>
        <a:bodyPr/>
        <a:lstStyle/>
        <a:p>
          <a:endParaRPr lang="en-US"/>
        </a:p>
      </dgm:t>
    </dgm:pt>
    <dgm:pt modelId="{F85DE66C-FB7F-C64F-AB2C-05D7877C6AC4}" type="pres">
      <dgm:prSet presAssocID="{71E46BD9-C4CF-F04B-833E-B6EBA88E2816}" presName="childShape" presStyleCnt="0"/>
      <dgm:spPr/>
    </dgm:pt>
    <dgm:pt modelId="{EF82618B-B031-9D4B-A69C-55C0C4158F02}" type="pres">
      <dgm:prSet presAssocID="{C687788B-707F-1345-800C-9F75DF6D14C6}" presName="root" presStyleCnt="0"/>
      <dgm:spPr/>
    </dgm:pt>
    <dgm:pt modelId="{9E2E5C4A-9E62-F841-AB3B-25DED719349F}" type="pres">
      <dgm:prSet presAssocID="{C687788B-707F-1345-800C-9F75DF6D14C6}" presName="rootComposite" presStyleCnt="0"/>
      <dgm:spPr/>
    </dgm:pt>
    <dgm:pt modelId="{C9DC5A8C-D828-024D-86FB-9919AD8F2F6A}" type="pres">
      <dgm:prSet presAssocID="{C687788B-707F-1345-800C-9F75DF6D14C6}" presName="rootText" presStyleLbl="node1" presStyleIdx="1" presStyleCnt="3" custLinFactY="2182" custLinFactNeighborX="-84341" custLinFactNeighborY="100000"/>
      <dgm:spPr/>
      <dgm:t>
        <a:bodyPr/>
        <a:lstStyle/>
        <a:p>
          <a:endParaRPr lang="en-US"/>
        </a:p>
      </dgm:t>
    </dgm:pt>
    <dgm:pt modelId="{E7B265B2-41C7-F247-A573-E689344AF025}" type="pres">
      <dgm:prSet presAssocID="{C687788B-707F-1345-800C-9F75DF6D14C6}" presName="rootConnector" presStyleLbl="node1" presStyleIdx="1" presStyleCnt="3"/>
      <dgm:spPr/>
      <dgm:t>
        <a:bodyPr/>
        <a:lstStyle/>
        <a:p>
          <a:endParaRPr lang="en-US"/>
        </a:p>
      </dgm:t>
    </dgm:pt>
    <dgm:pt modelId="{794ED4D3-17E3-E14D-AA17-C4BF2EC38640}" type="pres">
      <dgm:prSet presAssocID="{C687788B-707F-1345-800C-9F75DF6D14C6}" presName="childShape" presStyleCnt="0"/>
      <dgm:spPr/>
    </dgm:pt>
    <dgm:pt modelId="{725D3A23-C08A-2140-8B24-96ECAC49B6B7}" type="pres">
      <dgm:prSet presAssocID="{B1E4E680-9F52-1C40-BA74-71BFE27683F4}" presName="Name13" presStyleLbl="parChTrans1D2" presStyleIdx="0" presStyleCnt="2"/>
      <dgm:spPr/>
      <dgm:t>
        <a:bodyPr/>
        <a:lstStyle/>
        <a:p>
          <a:endParaRPr lang="en-US"/>
        </a:p>
      </dgm:t>
    </dgm:pt>
    <dgm:pt modelId="{8C787DC7-4E64-A14B-AA19-137500E97D4C}" type="pres">
      <dgm:prSet presAssocID="{BE40F668-9B9F-674B-98CD-0172009E3531}" presName="childText" presStyleLbl="bgAcc1" presStyleIdx="0" presStyleCnt="2" custLinFactX="-5526" custLinFactNeighborX="-100000" custLinFactNeighborY="75981">
        <dgm:presLayoutVars>
          <dgm:bulletEnabled val="1"/>
        </dgm:presLayoutVars>
      </dgm:prSet>
      <dgm:spPr/>
      <dgm:t>
        <a:bodyPr/>
        <a:lstStyle/>
        <a:p>
          <a:endParaRPr lang="en-US"/>
        </a:p>
      </dgm:t>
    </dgm:pt>
    <dgm:pt modelId="{C014F5F2-52CC-BC4A-8F09-EA54F3700FA6}" type="pres">
      <dgm:prSet presAssocID="{83D3CC34-CEF9-9B4A-BD59-BC55CBDDB2AE}" presName="root" presStyleCnt="0"/>
      <dgm:spPr/>
    </dgm:pt>
    <dgm:pt modelId="{1B34FED4-5CD8-6142-9030-D544503EB54B}" type="pres">
      <dgm:prSet presAssocID="{83D3CC34-CEF9-9B4A-BD59-BC55CBDDB2AE}" presName="rootComposite" presStyleCnt="0"/>
      <dgm:spPr/>
    </dgm:pt>
    <dgm:pt modelId="{F8196D33-7F69-4C40-AFDD-17662F9C89D5}" type="pres">
      <dgm:prSet presAssocID="{83D3CC34-CEF9-9B4A-BD59-BC55CBDDB2AE}" presName="rootText" presStyleLbl="node1" presStyleIdx="2" presStyleCnt="3" custScaleX="111910" custLinFactNeighborX="-50441" custLinFactNeighborY="96915"/>
      <dgm:spPr/>
      <dgm:t>
        <a:bodyPr/>
        <a:lstStyle/>
        <a:p>
          <a:endParaRPr lang="en-US"/>
        </a:p>
      </dgm:t>
    </dgm:pt>
    <dgm:pt modelId="{60F5A476-B8A7-AF41-B336-339C8D5B6BC2}" type="pres">
      <dgm:prSet presAssocID="{83D3CC34-CEF9-9B4A-BD59-BC55CBDDB2AE}" presName="rootConnector" presStyleLbl="node1" presStyleIdx="2" presStyleCnt="3"/>
      <dgm:spPr/>
      <dgm:t>
        <a:bodyPr/>
        <a:lstStyle/>
        <a:p>
          <a:endParaRPr lang="en-US"/>
        </a:p>
      </dgm:t>
    </dgm:pt>
    <dgm:pt modelId="{7188EA5C-2962-084C-B205-30F8A587AACB}" type="pres">
      <dgm:prSet presAssocID="{83D3CC34-CEF9-9B4A-BD59-BC55CBDDB2AE}" presName="childShape" presStyleCnt="0"/>
      <dgm:spPr/>
    </dgm:pt>
    <dgm:pt modelId="{019E2B4D-E931-3A42-BCF5-751B18BF3788}" type="pres">
      <dgm:prSet presAssocID="{FB790A27-6DDA-A046-B081-986F4338DBC2}" presName="Name13" presStyleLbl="parChTrans1D2" presStyleIdx="1" presStyleCnt="2"/>
      <dgm:spPr/>
      <dgm:t>
        <a:bodyPr/>
        <a:lstStyle/>
        <a:p>
          <a:endParaRPr lang="en-US"/>
        </a:p>
      </dgm:t>
    </dgm:pt>
    <dgm:pt modelId="{21429A48-48C1-DB48-8B67-71EFC265728B}" type="pres">
      <dgm:prSet presAssocID="{18386C41-D441-5946-83A3-261CF5B202FD}" presName="childText" presStyleLbl="bgAcc1" presStyleIdx="1" presStyleCnt="2" custScaleX="98625" custScaleY="99999" custLinFactNeighborX="-23316" custLinFactNeighborY="70970">
        <dgm:presLayoutVars>
          <dgm:bulletEnabled val="1"/>
        </dgm:presLayoutVars>
      </dgm:prSet>
      <dgm:spPr/>
      <dgm:t>
        <a:bodyPr/>
        <a:lstStyle/>
        <a:p>
          <a:endParaRPr lang="en-US"/>
        </a:p>
      </dgm:t>
    </dgm:pt>
  </dgm:ptLst>
  <dgm:cxnLst>
    <dgm:cxn modelId="{C2C211CA-9AD6-5F40-8F39-6AF42C809015}" type="presOf" srcId="{8B5912C2-3859-A147-9CF3-30E0B85DF872}" destId="{07A37B80-7C59-D546-A289-4ED1756456A7}" srcOrd="0" destOrd="0" presId="urn:microsoft.com/office/officeart/2005/8/layout/hierarchy3"/>
    <dgm:cxn modelId="{4D7B94E7-C8AD-4440-AE32-E1F5448CE570}" type="presOf" srcId="{B1E4E680-9F52-1C40-BA74-71BFE27683F4}" destId="{725D3A23-C08A-2140-8B24-96ECAC49B6B7}" srcOrd="0" destOrd="0" presId="urn:microsoft.com/office/officeart/2005/8/layout/hierarchy3"/>
    <dgm:cxn modelId="{43F442A1-6374-0A40-9325-2CDE7DF19FF9}" srcId="{8B5912C2-3859-A147-9CF3-30E0B85DF872}" destId="{C687788B-707F-1345-800C-9F75DF6D14C6}" srcOrd="1" destOrd="0" parTransId="{ED9FA10F-D592-D643-8602-CBFAA19A92A3}" sibTransId="{F99E498E-F44A-2048-8940-3AD2B62AC8EA}"/>
    <dgm:cxn modelId="{8048744C-157B-6245-8223-25D8914D3B11}" type="presOf" srcId="{FB790A27-6DDA-A046-B081-986F4338DBC2}" destId="{019E2B4D-E931-3A42-BCF5-751B18BF3788}" srcOrd="0" destOrd="0" presId="urn:microsoft.com/office/officeart/2005/8/layout/hierarchy3"/>
    <dgm:cxn modelId="{7D08767C-D77C-EC41-BDA6-9BEC149F8F03}" type="presOf" srcId="{83D3CC34-CEF9-9B4A-BD59-BC55CBDDB2AE}" destId="{60F5A476-B8A7-AF41-B336-339C8D5B6BC2}" srcOrd="1" destOrd="0" presId="urn:microsoft.com/office/officeart/2005/8/layout/hierarchy3"/>
    <dgm:cxn modelId="{AF2E0E13-A97A-874D-828E-EA97548F9BEE}" type="presOf" srcId="{C687788B-707F-1345-800C-9F75DF6D14C6}" destId="{E7B265B2-41C7-F247-A573-E689344AF025}" srcOrd="1" destOrd="0" presId="urn:microsoft.com/office/officeart/2005/8/layout/hierarchy3"/>
    <dgm:cxn modelId="{F6BBF699-BD16-FC46-90F3-BE1BD09C6EA6}" srcId="{8B5912C2-3859-A147-9CF3-30E0B85DF872}" destId="{71E46BD9-C4CF-F04B-833E-B6EBA88E2816}" srcOrd="0" destOrd="0" parTransId="{6D666EE9-AD9E-E046-B090-9DB241210D6F}" sibTransId="{0AB4E136-6F23-A949-ADF5-E2E3347127DD}"/>
    <dgm:cxn modelId="{DA51EF59-FC12-4246-A063-F42C82252111}" type="presOf" srcId="{C687788B-707F-1345-800C-9F75DF6D14C6}" destId="{C9DC5A8C-D828-024D-86FB-9919AD8F2F6A}" srcOrd="0" destOrd="0" presId="urn:microsoft.com/office/officeart/2005/8/layout/hierarchy3"/>
    <dgm:cxn modelId="{B86DECC7-D0F7-D14B-B850-C30D4C5F43EA}" type="presOf" srcId="{71E46BD9-C4CF-F04B-833E-B6EBA88E2816}" destId="{7B2458F3-3A70-C848-A879-FEB439E3D338}" srcOrd="0" destOrd="0" presId="urn:microsoft.com/office/officeart/2005/8/layout/hierarchy3"/>
    <dgm:cxn modelId="{9C0431B2-A8CC-4747-92C7-1BF61DA0BBF2}" type="presOf" srcId="{BE40F668-9B9F-674B-98CD-0172009E3531}" destId="{8C787DC7-4E64-A14B-AA19-137500E97D4C}" srcOrd="0" destOrd="0" presId="urn:microsoft.com/office/officeart/2005/8/layout/hierarchy3"/>
    <dgm:cxn modelId="{14752EBB-191E-7940-AADB-7B0C92C97ABA}" srcId="{83D3CC34-CEF9-9B4A-BD59-BC55CBDDB2AE}" destId="{18386C41-D441-5946-83A3-261CF5B202FD}" srcOrd="0" destOrd="0" parTransId="{FB790A27-6DDA-A046-B081-986F4338DBC2}" sibTransId="{697E9AF8-9ED8-9B43-BC5A-429C676DA30C}"/>
    <dgm:cxn modelId="{848B5F2B-2AB2-7340-AE0D-4771ED9B81DC}" type="presOf" srcId="{71E46BD9-C4CF-F04B-833E-B6EBA88E2816}" destId="{3474937C-32C0-8D48-A6BC-AB44B36E0485}" srcOrd="1" destOrd="0" presId="urn:microsoft.com/office/officeart/2005/8/layout/hierarchy3"/>
    <dgm:cxn modelId="{37F8E352-5803-074A-9473-A9581103A8F8}" type="presOf" srcId="{18386C41-D441-5946-83A3-261CF5B202FD}" destId="{21429A48-48C1-DB48-8B67-71EFC265728B}" srcOrd="0" destOrd="0" presId="urn:microsoft.com/office/officeart/2005/8/layout/hierarchy3"/>
    <dgm:cxn modelId="{1B399DB9-3863-9544-9486-F83CD0047D5E}" type="presOf" srcId="{83D3CC34-CEF9-9B4A-BD59-BC55CBDDB2AE}" destId="{F8196D33-7F69-4C40-AFDD-17662F9C89D5}" srcOrd="0" destOrd="0" presId="urn:microsoft.com/office/officeart/2005/8/layout/hierarchy3"/>
    <dgm:cxn modelId="{7B7BC07C-94C2-C149-A110-DA0543127E5C}" srcId="{C687788B-707F-1345-800C-9F75DF6D14C6}" destId="{BE40F668-9B9F-674B-98CD-0172009E3531}" srcOrd="0" destOrd="0" parTransId="{B1E4E680-9F52-1C40-BA74-71BFE27683F4}" sibTransId="{74928282-C216-5F4C-95E6-403791F8CE39}"/>
    <dgm:cxn modelId="{1E05C652-9F1D-364B-BF62-4A0ACB455808}" srcId="{8B5912C2-3859-A147-9CF3-30E0B85DF872}" destId="{83D3CC34-CEF9-9B4A-BD59-BC55CBDDB2AE}" srcOrd="2" destOrd="0" parTransId="{0CD21C8F-8E28-3940-9275-717E3B6D05BE}" sibTransId="{9F0B1A2F-91B4-8B4F-B949-6F3DC6FA0F23}"/>
    <dgm:cxn modelId="{6C32A5C4-9229-914B-A1B3-88C6E412DC7A}" type="presParOf" srcId="{07A37B80-7C59-D546-A289-4ED1756456A7}" destId="{58571E72-3214-2D44-BFC8-950E946B4E25}" srcOrd="0" destOrd="0" presId="urn:microsoft.com/office/officeart/2005/8/layout/hierarchy3"/>
    <dgm:cxn modelId="{4308C6E5-028C-6E4B-AAEB-5D01E27E8AA9}" type="presParOf" srcId="{58571E72-3214-2D44-BFC8-950E946B4E25}" destId="{4A1318CF-589F-144F-8A25-3F86F3F8EA02}" srcOrd="0" destOrd="0" presId="urn:microsoft.com/office/officeart/2005/8/layout/hierarchy3"/>
    <dgm:cxn modelId="{58A1498B-58B2-194B-BDAD-84DA3BA1A128}" type="presParOf" srcId="{4A1318CF-589F-144F-8A25-3F86F3F8EA02}" destId="{7B2458F3-3A70-C848-A879-FEB439E3D338}" srcOrd="0" destOrd="0" presId="urn:microsoft.com/office/officeart/2005/8/layout/hierarchy3"/>
    <dgm:cxn modelId="{129386B1-EC66-6D4B-B846-DCF32D0BBBD3}" type="presParOf" srcId="{4A1318CF-589F-144F-8A25-3F86F3F8EA02}" destId="{3474937C-32C0-8D48-A6BC-AB44B36E0485}" srcOrd="1" destOrd="0" presId="urn:microsoft.com/office/officeart/2005/8/layout/hierarchy3"/>
    <dgm:cxn modelId="{305DBA41-1652-9B4A-971F-9C2E0E7BD9F9}" type="presParOf" srcId="{58571E72-3214-2D44-BFC8-950E946B4E25}" destId="{F85DE66C-FB7F-C64F-AB2C-05D7877C6AC4}" srcOrd="1" destOrd="0" presId="urn:microsoft.com/office/officeart/2005/8/layout/hierarchy3"/>
    <dgm:cxn modelId="{E0D2B9ED-1B75-BF49-BB62-B0F8A9FE7981}" type="presParOf" srcId="{07A37B80-7C59-D546-A289-4ED1756456A7}" destId="{EF82618B-B031-9D4B-A69C-55C0C4158F02}" srcOrd="1" destOrd="0" presId="urn:microsoft.com/office/officeart/2005/8/layout/hierarchy3"/>
    <dgm:cxn modelId="{196F5EFA-D8D4-3746-9C56-231BB5551F29}" type="presParOf" srcId="{EF82618B-B031-9D4B-A69C-55C0C4158F02}" destId="{9E2E5C4A-9E62-F841-AB3B-25DED719349F}" srcOrd="0" destOrd="0" presId="urn:microsoft.com/office/officeart/2005/8/layout/hierarchy3"/>
    <dgm:cxn modelId="{8F39DD66-2061-0D4F-95DE-D6F2F8F7F4E4}" type="presParOf" srcId="{9E2E5C4A-9E62-F841-AB3B-25DED719349F}" destId="{C9DC5A8C-D828-024D-86FB-9919AD8F2F6A}" srcOrd="0" destOrd="0" presId="urn:microsoft.com/office/officeart/2005/8/layout/hierarchy3"/>
    <dgm:cxn modelId="{CFC131BF-62DA-C043-9F06-3D29241BDA38}" type="presParOf" srcId="{9E2E5C4A-9E62-F841-AB3B-25DED719349F}" destId="{E7B265B2-41C7-F247-A573-E689344AF025}" srcOrd="1" destOrd="0" presId="urn:microsoft.com/office/officeart/2005/8/layout/hierarchy3"/>
    <dgm:cxn modelId="{1265F633-BCB8-5645-9F13-DEA1B428926F}" type="presParOf" srcId="{EF82618B-B031-9D4B-A69C-55C0C4158F02}" destId="{794ED4D3-17E3-E14D-AA17-C4BF2EC38640}" srcOrd="1" destOrd="0" presId="urn:microsoft.com/office/officeart/2005/8/layout/hierarchy3"/>
    <dgm:cxn modelId="{81E95DC2-65D9-0A4A-9032-30C704137EF0}" type="presParOf" srcId="{794ED4D3-17E3-E14D-AA17-C4BF2EC38640}" destId="{725D3A23-C08A-2140-8B24-96ECAC49B6B7}" srcOrd="0" destOrd="0" presId="urn:microsoft.com/office/officeart/2005/8/layout/hierarchy3"/>
    <dgm:cxn modelId="{27F46FEB-F458-BB4F-AE29-B568C5A92422}" type="presParOf" srcId="{794ED4D3-17E3-E14D-AA17-C4BF2EC38640}" destId="{8C787DC7-4E64-A14B-AA19-137500E97D4C}" srcOrd="1" destOrd="0" presId="urn:microsoft.com/office/officeart/2005/8/layout/hierarchy3"/>
    <dgm:cxn modelId="{3FDF522F-4719-1742-9E89-6424FB3246FD}" type="presParOf" srcId="{07A37B80-7C59-D546-A289-4ED1756456A7}" destId="{C014F5F2-52CC-BC4A-8F09-EA54F3700FA6}" srcOrd="2" destOrd="0" presId="urn:microsoft.com/office/officeart/2005/8/layout/hierarchy3"/>
    <dgm:cxn modelId="{AFFC0840-EC71-3F49-8977-B56FBFCB2A58}" type="presParOf" srcId="{C014F5F2-52CC-BC4A-8F09-EA54F3700FA6}" destId="{1B34FED4-5CD8-6142-9030-D544503EB54B}" srcOrd="0" destOrd="0" presId="urn:microsoft.com/office/officeart/2005/8/layout/hierarchy3"/>
    <dgm:cxn modelId="{09C22572-E57D-A94D-B550-E8BD8E382C57}" type="presParOf" srcId="{1B34FED4-5CD8-6142-9030-D544503EB54B}" destId="{F8196D33-7F69-4C40-AFDD-17662F9C89D5}" srcOrd="0" destOrd="0" presId="urn:microsoft.com/office/officeart/2005/8/layout/hierarchy3"/>
    <dgm:cxn modelId="{25C7EC46-A816-8145-8C27-FAFDFBC3CB9A}" type="presParOf" srcId="{1B34FED4-5CD8-6142-9030-D544503EB54B}" destId="{60F5A476-B8A7-AF41-B336-339C8D5B6BC2}" srcOrd="1" destOrd="0" presId="urn:microsoft.com/office/officeart/2005/8/layout/hierarchy3"/>
    <dgm:cxn modelId="{44C8B50B-0ED3-264B-8ECD-7B86B5A1D564}" type="presParOf" srcId="{C014F5F2-52CC-BC4A-8F09-EA54F3700FA6}" destId="{7188EA5C-2962-084C-B205-30F8A587AACB}" srcOrd="1" destOrd="0" presId="urn:microsoft.com/office/officeart/2005/8/layout/hierarchy3"/>
    <dgm:cxn modelId="{5CA72C4E-E5C7-234D-91CA-D6EB2763D998}" type="presParOf" srcId="{7188EA5C-2962-084C-B205-30F8A587AACB}" destId="{019E2B4D-E931-3A42-BCF5-751B18BF3788}" srcOrd="0" destOrd="0" presId="urn:microsoft.com/office/officeart/2005/8/layout/hierarchy3"/>
    <dgm:cxn modelId="{EC1CE05E-52E5-5A44-9CA5-8C4C333EBBA3}" type="presParOf" srcId="{7188EA5C-2962-084C-B205-30F8A587AACB}" destId="{21429A48-48C1-DB48-8B67-71EFC265728B}"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B58B1-D8BE-427B-A9CC-444E943D401E}" type="doc">
      <dgm:prSet loTypeId="urn:microsoft.com/office/officeart/2005/8/layout/list1" loCatId="list" qsTypeId="urn:microsoft.com/office/officeart/2005/8/quickstyle/3d8" qsCatId="3D" csTypeId="urn:microsoft.com/office/officeart/2005/8/colors/accent1_2" csCatId="accent1" phldr="1"/>
      <dgm:spPr/>
      <dgm:t>
        <a:bodyPr/>
        <a:lstStyle/>
        <a:p>
          <a:endParaRPr lang="en-US"/>
        </a:p>
      </dgm:t>
    </dgm:pt>
    <dgm:pt modelId="{1C3276FA-4AB0-4F6F-986A-CF7B5C74D7FE}">
      <dgm:prSet phldrT="[Text]"/>
      <dgm:spPr/>
      <dgm:t>
        <a:bodyPr/>
        <a:lstStyle/>
        <a:p>
          <a:r>
            <a:rPr kumimoji="1" lang="en-US" b="1" i="0" dirty="0" smtClean="0"/>
            <a:t>Direct link</a:t>
          </a:r>
          <a:endParaRPr lang="en-US" b="1" i="0" dirty="0"/>
        </a:p>
      </dgm:t>
    </dgm:pt>
    <dgm:pt modelId="{B6E9D0E8-45A6-4239-AC9B-BC9BB347E70D}" type="parTrans" cxnId="{86B1A1AC-BB7F-4C34-AABC-D2A057F7F0E8}">
      <dgm:prSet/>
      <dgm:spPr/>
      <dgm:t>
        <a:bodyPr/>
        <a:lstStyle/>
        <a:p>
          <a:endParaRPr lang="en-US"/>
        </a:p>
      </dgm:t>
    </dgm:pt>
    <dgm:pt modelId="{763A8346-8FC6-4A28-93BB-9BA5AAB2DD5D}" type="sibTrans" cxnId="{86B1A1AC-BB7F-4C34-AABC-D2A057F7F0E8}">
      <dgm:prSet/>
      <dgm:spPr/>
      <dgm:t>
        <a:bodyPr/>
        <a:lstStyle/>
        <a:p>
          <a:endParaRPr lang="en-US"/>
        </a:p>
      </dgm:t>
    </dgm:pt>
    <dgm:pt modelId="{6FB0D4F0-3A94-40BA-A39E-E916F88E3BD8}">
      <dgm:prSet phldrT="[Text]"/>
      <dgm:spPr/>
      <dgm:t>
        <a:bodyPr/>
        <a:lstStyle/>
        <a:p>
          <a:r>
            <a:rPr kumimoji="1" lang="en-US" b="1" i="0" dirty="0" smtClean="0"/>
            <a:t>Point-to-point</a:t>
          </a:r>
          <a:endParaRPr lang="en-US" b="1" i="0" dirty="0"/>
        </a:p>
      </dgm:t>
    </dgm:pt>
    <dgm:pt modelId="{CA58C334-949C-42BE-9615-D9DDBCBA12E3}" type="parTrans" cxnId="{C09F1705-DD23-4620-8A79-3A05990A9F1F}">
      <dgm:prSet/>
      <dgm:spPr/>
      <dgm:t>
        <a:bodyPr/>
        <a:lstStyle/>
        <a:p>
          <a:endParaRPr lang="en-US"/>
        </a:p>
      </dgm:t>
    </dgm:pt>
    <dgm:pt modelId="{A7C27384-FD8F-4B1B-A54A-D455FD84D765}" type="sibTrans" cxnId="{C09F1705-DD23-4620-8A79-3A05990A9F1F}">
      <dgm:prSet/>
      <dgm:spPr/>
      <dgm:t>
        <a:bodyPr/>
        <a:lstStyle/>
        <a:p>
          <a:endParaRPr lang="en-US"/>
        </a:p>
      </dgm:t>
    </dgm:pt>
    <dgm:pt modelId="{52C67F46-BD09-4C88-88D6-6C817F60FD3C}">
      <dgm:prSet phldrT="[Text]"/>
      <dgm:spPr/>
      <dgm:t>
        <a:bodyPr/>
        <a:lstStyle/>
        <a:p>
          <a:r>
            <a:rPr kumimoji="1" lang="en-US" b="1" i="0" dirty="0" smtClean="0"/>
            <a:t>Multi-point</a:t>
          </a:r>
          <a:endParaRPr lang="en-US" b="1" i="0" dirty="0"/>
        </a:p>
      </dgm:t>
    </dgm:pt>
    <dgm:pt modelId="{358DAD91-9775-4A69-8717-CB13294C0A58}" type="parTrans" cxnId="{7F64D41E-EFEE-49DA-B57D-43D2FB8272F7}">
      <dgm:prSet/>
      <dgm:spPr/>
      <dgm:t>
        <a:bodyPr/>
        <a:lstStyle/>
        <a:p>
          <a:endParaRPr lang="en-US"/>
        </a:p>
      </dgm:t>
    </dgm:pt>
    <dgm:pt modelId="{0481424C-F86F-473B-97BA-9E83BF74B853}" type="sibTrans" cxnId="{7F64D41E-EFEE-49DA-B57D-43D2FB8272F7}">
      <dgm:prSet/>
      <dgm:spPr/>
      <dgm:t>
        <a:bodyPr/>
        <a:lstStyle/>
        <a:p>
          <a:endParaRPr lang="en-US"/>
        </a:p>
      </dgm:t>
    </dgm:pt>
    <dgm:pt modelId="{A6733527-E99A-42ED-B6FA-D9E979A7880F}">
      <dgm:prSet/>
      <dgm:spPr/>
      <dgm:t>
        <a:bodyPr/>
        <a:lstStyle/>
        <a:p>
          <a:r>
            <a:rPr kumimoji="1" lang="en-US" b="1" i="0" dirty="0" smtClean="0"/>
            <a:t>No intermediate devices other than amplifiers or repeaters used to increase signal strength</a:t>
          </a:r>
          <a:endParaRPr lang="en-US" b="1" i="0" dirty="0"/>
        </a:p>
      </dgm:t>
    </dgm:pt>
    <dgm:pt modelId="{05F27ABE-27F3-4897-A0BC-F4CCDE2E8101}" type="parTrans" cxnId="{193F1AAF-1BDB-485B-AA44-C24A9FC57F4A}">
      <dgm:prSet/>
      <dgm:spPr/>
      <dgm:t>
        <a:bodyPr/>
        <a:lstStyle/>
        <a:p>
          <a:endParaRPr lang="en-US"/>
        </a:p>
      </dgm:t>
    </dgm:pt>
    <dgm:pt modelId="{FC943B1E-4F2E-4834-A2E7-9BA6C66E887C}" type="sibTrans" cxnId="{193F1AAF-1BDB-485B-AA44-C24A9FC57F4A}">
      <dgm:prSet/>
      <dgm:spPr/>
      <dgm:t>
        <a:bodyPr/>
        <a:lstStyle/>
        <a:p>
          <a:endParaRPr lang="en-US"/>
        </a:p>
      </dgm:t>
    </dgm:pt>
    <dgm:pt modelId="{3F237F58-0AB7-4961-81CD-62A9FCDEFCD1}">
      <dgm:prSet/>
      <dgm:spPr/>
      <dgm:t>
        <a:bodyPr/>
        <a:lstStyle/>
        <a:p>
          <a:r>
            <a:rPr kumimoji="1" lang="en-US" b="1" i="0" dirty="0" smtClean="0"/>
            <a:t>Direct link between two devices</a:t>
          </a:r>
          <a:endParaRPr lang="en-US" b="1" i="0" dirty="0"/>
        </a:p>
      </dgm:t>
    </dgm:pt>
    <dgm:pt modelId="{F54C40D9-2FEE-42F0-B4D7-3BAFA97AF66E}" type="parTrans" cxnId="{CEBF6613-8503-4CC0-A48A-F35683F56B54}">
      <dgm:prSet/>
      <dgm:spPr/>
      <dgm:t>
        <a:bodyPr/>
        <a:lstStyle/>
        <a:p>
          <a:endParaRPr lang="en-US"/>
        </a:p>
      </dgm:t>
    </dgm:pt>
    <dgm:pt modelId="{D0BD9367-8A8F-487B-8D32-F72622705851}" type="sibTrans" cxnId="{CEBF6613-8503-4CC0-A48A-F35683F56B54}">
      <dgm:prSet/>
      <dgm:spPr/>
      <dgm:t>
        <a:bodyPr/>
        <a:lstStyle/>
        <a:p>
          <a:endParaRPr lang="en-US"/>
        </a:p>
      </dgm:t>
    </dgm:pt>
    <dgm:pt modelId="{43C267B5-3A91-4C4D-BD5B-387633DF5B13}">
      <dgm:prSet/>
      <dgm:spPr/>
      <dgm:t>
        <a:bodyPr/>
        <a:lstStyle/>
        <a:p>
          <a:r>
            <a:rPr kumimoji="1" lang="en-US" b="1" i="0" dirty="0" smtClean="0"/>
            <a:t>Are the only 2 devices sharing medium</a:t>
          </a:r>
        </a:p>
      </dgm:t>
    </dgm:pt>
    <dgm:pt modelId="{94C44BF7-B8D4-4703-AFC4-12816E76B5F7}" type="parTrans" cxnId="{3013A67A-2A8E-4CB1-8286-C29950F7E5D3}">
      <dgm:prSet/>
      <dgm:spPr/>
      <dgm:t>
        <a:bodyPr/>
        <a:lstStyle/>
        <a:p>
          <a:endParaRPr lang="en-US"/>
        </a:p>
      </dgm:t>
    </dgm:pt>
    <dgm:pt modelId="{FD3D755C-0C93-4BAA-9785-2CAF8411859E}" type="sibTrans" cxnId="{3013A67A-2A8E-4CB1-8286-C29950F7E5D3}">
      <dgm:prSet/>
      <dgm:spPr/>
      <dgm:t>
        <a:bodyPr/>
        <a:lstStyle/>
        <a:p>
          <a:endParaRPr lang="en-US"/>
        </a:p>
      </dgm:t>
    </dgm:pt>
    <dgm:pt modelId="{4604ECDD-0A3A-405D-9310-522366DC9C20}">
      <dgm:prSet/>
      <dgm:spPr/>
      <dgm:t>
        <a:bodyPr/>
        <a:lstStyle/>
        <a:p>
          <a:r>
            <a:rPr kumimoji="1" lang="en-US" b="1" i="0" dirty="0" smtClean="0"/>
            <a:t>More than two devices share the same medium</a:t>
          </a:r>
          <a:endParaRPr lang="en-US" b="1" i="0" dirty="0"/>
        </a:p>
      </dgm:t>
    </dgm:pt>
    <dgm:pt modelId="{DCF55EFC-A580-440A-8986-2C1AA1305783}" type="parTrans" cxnId="{04FE2153-A965-49D1-AD77-D7FB721DC598}">
      <dgm:prSet/>
      <dgm:spPr/>
      <dgm:t>
        <a:bodyPr/>
        <a:lstStyle/>
        <a:p>
          <a:endParaRPr lang="en-US"/>
        </a:p>
      </dgm:t>
    </dgm:pt>
    <dgm:pt modelId="{23433D4A-163B-4DBE-A771-20B671F35342}" type="sibTrans" cxnId="{04FE2153-A965-49D1-AD77-D7FB721DC598}">
      <dgm:prSet/>
      <dgm:spPr/>
      <dgm:t>
        <a:bodyPr/>
        <a:lstStyle/>
        <a:p>
          <a:endParaRPr lang="en-US"/>
        </a:p>
      </dgm:t>
    </dgm:pt>
    <dgm:pt modelId="{7CE4B914-CABA-496C-8C77-3932A3F3483D}" type="pres">
      <dgm:prSet presAssocID="{373B58B1-D8BE-427B-A9CC-444E943D401E}" presName="linear" presStyleCnt="0">
        <dgm:presLayoutVars>
          <dgm:dir/>
          <dgm:animLvl val="lvl"/>
          <dgm:resizeHandles val="exact"/>
        </dgm:presLayoutVars>
      </dgm:prSet>
      <dgm:spPr/>
      <dgm:t>
        <a:bodyPr/>
        <a:lstStyle/>
        <a:p>
          <a:endParaRPr lang="en-US"/>
        </a:p>
      </dgm:t>
    </dgm:pt>
    <dgm:pt modelId="{8A301FBB-FA07-48FF-9081-772C6141AC4F}" type="pres">
      <dgm:prSet presAssocID="{1C3276FA-4AB0-4F6F-986A-CF7B5C74D7FE}" presName="parentLin" presStyleCnt="0"/>
      <dgm:spPr/>
    </dgm:pt>
    <dgm:pt modelId="{B2FC3DCF-D097-4294-8E28-38AAF30E8B32}" type="pres">
      <dgm:prSet presAssocID="{1C3276FA-4AB0-4F6F-986A-CF7B5C74D7FE}" presName="parentLeftMargin" presStyleLbl="node1" presStyleIdx="0" presStyleCnt="3"/>
      <dgm:spPr/>
      <dgm:t>
        <a:bodyPr/>
        <a:lstStyle/>
        <a:p>
          <a:endParaRPr lang="en-US"/>
        </a:p>
      </dgm:t>
    </dgm:pt>
    <dgm:pt modelId="{05898C1B-1E3A-4D5D-B81D-164019B696EE}" type="pres">
      <dgm:prSet presAssocID="{1C3276FA-4AB0-4F6F-986A-CF7B5C74D7FE}" presName="parentText" presStyleLbl="node1" presStyleIdx="0" presStyleCnt="3">
        <dgm:presLayoutVars>
          <dgm:chMax val="0"/>
          <dgm:bulletEnabled val="1"/>
        </dgm:presLayoutVars>
      </dgm:prSet>
      <dgm:spPr/>
      <dgm:t>
        <a:bodyPr/>
        <a:lstStyle/>
        <a:p>
          <a:endParaRPr lang="en-US"/>
        </a:p>
      </dgm:t>
    </dgm:pt>
    <dgm:pt modelId="{9ED575B4-07D3-4115-9DF3-C6F808AB9A3E}" type="pres">
      <dgm:prSet presAssocID="{1C3276FA-4AB0-4F6F-986A-CF7B5C74D7FE}" presName="negativeSpace" presStyleCnt="0"/>
      <dgm:spPr/>
    </dgm:pt>
    <dgm:pt modelId="{C202F92F-D3D5-4853-B710-F1C69AD85781}" type="pres">
      <dgm:prSet presAssocID="{1C3276FA-4AB0-4F6F-986A-CF7B5C74D7FE}" presName="childText" presStyleLbl="conFgAcc1" presStyleIdx="0" presStyleCnt="3">
        <dgm:presLayoutVars>
          <dgm:bulletEnabled val="1"/>
        </dgm:presLayoutVars>
      </dgm:prSet>
      <dgm:spPr/>
      <dgm:t>
        <a:bodyPr/>
        <a:lstStyle/>
        <a:p>
          <a:endParaRPr lang="en-US"/>
        </a:p>
      </dgm:t>
    </dgm:pt>
    <dgm:pt modelId="{0363312F-3073-4186-9322-92B547A4337E}" type="pres">
      <dgm:prSet presAssocID="{763A8346-8FC6-4A28-93BB-9BA5AAB2DD5D}" presName="spaceBetweenRectangles" presStyleCnt="0"/>
      <dgm:spPr/>
    </dgm:pt>
    <dgm:pt modelId="{8B369BA2-F01D-4639-8F17-A752D6F13BE6}" type="pres">
      <dgm:prSet presAssocID="{6FB0D4F0-3A94-40BA-A39E-E916F88E3BD8}" presName="parentLin" presStyleCnt="0"/>
      <dgm:spPr/>
    </dgm:pt>
    <dgm:pt modelId="{58E230BC-8E82-499A-9CE4-AEB1740232CF}" type="pres">
      <dgm:prSet presAssocID="{6FB0D4F0-3A94-40BA-A39E-E916F88E3BD8}" presName="parentLeftMargin" presStyleLbl="node1" presStyleIdx="0" presStyleCnt="3"/>
      <dgm:spPr/>
      <dgm:t>
        <a:bodyPr/>
        <a:lstStyle/>
        <a:p>
          <a:endParaRPr lang="en-US"/>
        </a:p>
      </dgm:t>
    </dgm:pt>
    <dgm:pt modelId="{6F402CB5-9086-4D77-97A2-189DD1604A34}" type="pres">
      <dgm:prSet presAssocID="{6FB0D4F0-3A94-40BA-A39E-E916F88E3BD8}" presName="parentText" presStyleLbl="node1" presStyleIdx="1" presStyleCnt="3">
        <dgm:presLayoutVars>
          <dgm:chMax val="0"/>
          <dgm:bulletEnabled val="1"/>
        </dgm:presLayoutVars>
      </dgm:prSet>
      <dgm:spPr/>
      <dgm:t>
        <a:bodyPr/>
        <a:lstStyle/>
        <a:p>
          <a:endParaRPr lang="en-US"/>
        </a:p>
      </dgm:t>
    </dgm:pt>
    <dgm:pt modelId="{B24948CF-8AA0-4952-AE8B-8FE09C8BBF08}" type="pres">
      <dgm:prSet presAssocID="{6FB0D4F0-3A94-40BA-A39E-E916F88E3BD8}" presName="negativeSpace" presStyleCnt="0"/>
      <dgm:spPr/>
    </dgm:pt>
    <dgm:pt modelId="{51477AB9-3E96-46BE-858D-E9EEA839D4A7}" type="pres">
      <dgm:prSet presAssocID="{6FB0D4F0-3A94-40BA-A39E-E916F88E3BD8}" presName="childText" presStyleLbl="conFgAcc1" presStyleIdx="1" presStyleCnt="3">
        <dgm:presLayoutVars>
          <dgm:bulletEnabled val="1"/>
        </dgm:presLayoutVars>
      </dgm:prSet>
      <dgm:spPr/>
      <dgm:t>
        <a:bodyPr/>
        <a:lstStyle/>
        <a:p>
          <a:endParaRPr lang="en-US"/>
        </a:p>
      </dgm:t>
    </dgm:pt>
    <dgm:pt modelId="{86E16821-0FA7-42DC-BA2A-94625A5215EA}" type="pres">
      <dgm:prSet presAssocID="{A7C27384-FD8F-4B1B-A54A-D455FD84D765}" presName="spaceBetweenRectangles" presStyleCnt="0"/>
      <dgm:spPr/>
    </dgm:pt>
    <dgm:pt modelId="{A1EF01A4-AD80-40D2-90B2-57A95B349071}" type="pres">
      <dgm:prSet presAssocID="{52C67F46-BD09-4C88-88D6-6C817F60FD3C}" presName="parentLin" presStyleCnt="0"/>
      <dgm:spPr/>
    </dgm:pt>
    <dgm:pt modelId="{ABD8B25D-4B9D-46FC-948E-2B0258EF4B62}" type="pres">
      <dgm:prSet presAssocID="{52C67F46-BD09-4C88-88D6-6C817F60FD3C}" presName="parentLeftMargin" presStyleLbl="node1" presStyleIdx="1" presStyleCnt="3"/>
      <dgm:spPr/>
      <dgm:t>
        <a:bodyPr/>
        <a:lstStyle/>
        <a:p>
          <a:endParaRPr lang="en-US"/>
        </a:p>
      </dgm:t>
    </dgm:pt>
    <dgm:pt modelId="{793E1BA8-44E9-4AB4-A974-6FE9F6FBD26D}" type="pres">
      <dgm:prSet presAssocID="{52C67F46-BD09-4C88-88D6-6C817F60FD3C}" presName="parentText" presStyleLbl="node1" presStyleIdx="2" presStyleCnt="3">
        <dgm:presLayoutVars>
          <dgm:chMax val="0"/>
          <dgm:bulletEnabled val="1"/>
        </dgm:presLayoutVars>
      </dgm:prSet>
      <dgm:spPr/>
      <dgm:t>
        <a:bodyPr/>
        <a:lstStyle/>
        <a:p>
          <a:endParaRPr lang="en-US"/>
        </a:p>
      </dgm:t>
    </dgm:pt>
    <dgm:pt modelId="{216C68DF-2AA2-4DEB-8193-3D7755B2EE58}" type="pres">
      <dgm:prSet presAssocID="{52C67F46-BD09-4C88-88D6-6C817F60FD3C}" presName="negativeSpace" presStyleCnt="0"/>
      <dgm:spPr/>
    </dgm:pt>
    <dgm:pt modelId="{25F651B4-67FC-4303-A9DC-B2319B81D59B}" type="pres">
      <dgm:prSet presAssocID="{52C67F46-BD09-4C88-88D6-6C817F60FD3C}" presName="childText" presStyleLbl="conFgAcc1" presStyleIdx="2" presStyleCnt="3">
        <dgm:presLayoutVars>
          <dgm:bulletEnabled val="1"/>
        </dgm:presLayoutVars>
      </dgm:prSet>
      <dgm:spPr/>
      <dgm:t>
        <a:bodyPr/>
        <a:lstStyle/>
        <a:p>
          <a:endParaRPr lang="en-US"/>
        </a:p>
      </dgm:t>
    </dgm:pt>
  </dgm:ptLst>
  <dgm:cxnLst>
    <dgm:cxn modelId="{C3E80223-D833-4C44-A8EE-C9FA5D6C0783}" type="presOf" srcId="{52C67F46-BD09-4C88-88D6-6C817F60FD3C}" destId="{793E1BA8-44E9-4AB4-A974-6FE9F6FBD26D}" srcOrd="1" destOrd="0" presId="urn:microsoft.com/office/officeart/2005/8/layout/list1"/>
    <dgm:cxn modelId="{86B1A1AC-BB7F-4C34-AABC-D2A057F7F0E8}" srcId="{373B58B1-D8BE-427B-A9CC-444E943D401E}" destId="{1C3276FA-4AB0-4F6F-986A-CF7B5C74D7FE}" srcOrd="0" destOrd="0" parTransId="{B6E9D0E8-45A6-4239-AC9B-BC9BB347E70D}" sibTransId="{763A8346-8FC6-4A28-93BB-9BA5AAB2DD5D}"/>
    <dgm:cxn modelId="{EB561E88-3978-409D-801B-22BE5942BE4B}" type="presOf" srcId="{6FB0D4F0-3A94-40BA-A39E-E916F88E3BD8}" destId="{58E230BC-8E82-499A-9CE4-AEB1740232CF}" srcOrd="0" destOrd="0" presId="urn:microsoft.com/office/officeart/2005/8/layout/list1"/>
    <dgm:cxn modelId="{193F1AAF-1BDB-485B-AA44-C24A9FC57F4A}" srcId="{1C3276FA-4AB0-4F6F-986A-CF7B5C74D7FE}" destId="{A6733527-E99A-42ED-B6FA-D9E979A7880F}" srcOrd="0" destOrd="0" parTransId="{05F27ABE-27F3-4897-A0BC-F4CCDE2E8101}" sibTransId="{FC943B1E-4F2E-4834-A2E7-9BA6C66E887C}"/>
    <dgm:cxn modelId="{C09F1705-DD23-4620-8A79-3A05990A9F1F}" srcId="{373B58B1-D8BE-427B-A9CC-444E943D401E}" destId="{6FB0D4F0-3A94-40BA-A39E-E916F88E3BD8}" srcOrd="1" destOrd="0" parTransId="{CA58C334-949C-42BE-9615-D9DDBCBA12E3}" sibTransId="{A7C27384-FD8F-4B1B-A54A-D455FD84D765}"/>
    <dgm:cxn modelId="{CEBF6613-8503-4CC0-A48A-F35683F56B54}" srcId="{6FB0D4F0-3A94-40BA-A39E-E916F88E3BD8}" destId="{3F237F58-0AB7-4961-81CD-62A9FCDEFCD1}" srcOrd="0" destOrd="0" parTransId="{F54C40D9-2FEE-42F0-B4D7-3BAFA97AF66E}" sibTransId="{D0BD9367-8A8F-487B-8D32-F72622705851}"/>
    <dgm:cxn modelId="{7FB39F71-1F02-4D92-A6E3-18A350CBC045}" type="presOf" srcId="{52C67F46-BD09-4C88-88D6-6C817F60FD3C}" destId="{ABD8B25D-4B9D-46FC-948E-2B0258EF4B62}" srcOrd="0" destOrd="0" presId="urn:microsoft.com/office/officeart/2005/8/layout/list1"/>
    <dgm:cxn modelId="{04FE2153-A965-49D1-AD77-D7FB721DC598}" srcId="{52C67F46-BD09-4C88-88D6-6C817F60FD3C}" destId="{4604ECDD-0A3A-405D-9310-522366DC9C20}" srcOrd="0" destOrd="0" parTransId="{DCF55EFC-A580-440A-8986-2C1AA1305783}" sibTransId="{23433D4A-163B-4DBE-A771-20B671F35342}"/>
    <dgm:cxn modelId="{D5EDD82B-698E-4AF8-A26A-793455FEC4AC}" type="presOf" srcId="{43C267B5-3A91-4C4D-BD5B-387633DF5B13}" destId="{51477AB9-3E96-46BE-858D-E9EEA839D4A7}" srcOrd="0" destOrd="1" presId="urn:microsoft.com/office/officeart/2005/8/layout/list1"/>
    <dgm:cxn modelId="{7445C0EB-DAE0-464D-B8A3-CD6A5073AC37}" type="presOf" srcId="{6FB0D4F0-3A94-40BA-A39E-E916F88E3BD8}" destId="{6F402CB5-9086-4D77-97A2-189DD1604A34}" srcOrd="1" destOrd="0" presId="urn:microsoft.com/office/officeart/2005/8/layout/list1"/>
    <dgm:cxn modelId="{EABEB117-0436-4099-AA6E-09FCCCCF25F1}" type="presOf" srcId="{1C3276FA-4AB0-4F6F-986A-CF7B5C74D7FE}" destId="{B2FC3DCF-D097-4294-8E28-38AAF30E8B32}" srcOrd="0" destOrd="0" presId="urn:microsoft.com/office/officeart/2005/8/layout/list1"/>
    <dgm:cxn modelId="{D1097DB9-65C4-4209-973F-20286CFF60A5}" type="presOf" srcId="{A6733527-E99A-42ED-B6FA-D9E979A7880F}" destId="{C202F92F-D3D5-4853-B710-F1C69AD85781}" srcOrd="0" destOrd="0" presId="urn:microsoft.com/office/officeart/2005/8/layout/list1"/>
    <dgm:cxn modelId="{7F64D41E-EFEE-49DA-B57D-43D2FB8272F7}" srcId="{373B58B1-D8BE-427B-A9CC-444E943D401E}" destId="{52C67F46-BD09-4C88-88D6-6C817F60FD3C}" srcOrd="2" destOrd="0" parTransId="{358DAD91-9775-4A69-8717-CB13294C0A58}" sibTransId="{0481424C-F86F-473B-97BA-9E83BF74B853}"/>
    <dgm:cxn modelId="{AEE86131-5C36-401C-9D1F-073AE24CF1AB}" type="presOf" srcId="{373B58B1-D8BE-427B-A9CC-444E943D401E}" destId="{7CE4B914-CABA-496C-8C77-3932A3F3483D}" srcOrd="0" destOrd="0" presId="urn:microsoft.com/office/officeart/2005/8/layout/list1"/>
    <dgm:cxn modelId="{95D20F79-2EBD-47FF-AB10-F9D48BD96D4B}" type="presOf" srcId="{1C3276FA-4AB0-4F6F-986A-CF7B5C74D7FE}" destId="{05898C1B-1E3A-4D5D-B81D-164019B696EE}" srcOrd="1" destOrd="0" presId="urn:microsoft.com/office/officeart/2005/8/layout/list1"/>
    <dgm:cxn modelId="{815780CF-1B87-4579-AD89-1DA0DC2B3B43}" type="presOf" srcId="{4604ECDD-0A3A-405D-9310-522366DC9C20}" destId="{25F651B4-67FC-4303-A9DC-B2319B81D59B}" srcOrd="0" destOrd="0" presId="urn:microsoft.com/office/officeart/2005/8/layout/list1"/>
    <dgm:cxn modelId="{3013A67A-2A8E-4CB1-8286-C29950F7E5D3}" srcId="{6FB0D4F0-3A94-40BA-A39E-E916F88E3BD8}" destId="{43C267B5-3A91-4C4D-BD5B-387633DF5B13}" srcOrd="1" destOrd="0" parTransId="{94C44BF7-B8D4-4703-AFC4-12816E76B5F7}" sibTransId="{FD3D755C-0C93-4BAA-9785-2CAF8411859E}"/>
    <dgm:cxn modelId="{EEEDBFDA-CD88-4197-AD75-D79606C77FDC}" type="presOf" srcId="{3F237F58-0AB7-4961-81CD-62A9FCDEFCD1}" destId="{51477AB9-3E96-46BE-858D-E9EEA839D4A7}" srcOrd="0" destOrd="0" presId="urn:microsoft.com/office/officeart/2005/8/layout/list1"/>
    <dgm:cxn modelId="{C34F3839-BD14-477D-B3DA-DB9C74378A06}" type="presParOf" srcId="{7CE4B914-CABA-496C-8C77-3932A3F3483D}" destId="{8A301FBB-FA07-48FF-9081-772C6141AC4F}" srcOrd="0" destOrd="0" presId="urn:microsoft.com/office/officeart/2005/8/layout/list1"/>
    <dgm:cxn modelId="{F36D978C-0362-4352-9D8A-2655BE47D16E}" type="presParOf" srcId="{8A301FBB-FA07-48FF-9081-772C6141AC4F}" destId="{B2FC3DCF-D097-4294-8E28-38AAF30E8B32}" srcOrd="0" destOrd="0" presId="urn:microsoft.com/office/officeart/2005/8/layout/list1"/>
    <dgm:cxn modelId="{6044066B-5940-47B1-ACE5-56AECEFBBDC2}" type="presParOf" srcId="{8A301FBB-FA07-48FF-9081-772C6141AC4F}" destId="{05898C1B-1E3A-4D5D-B81D-164019B696EE}" srcOrd="1" destOrd="0" presId="urn:microsoft.com/office/officeart/2005/8/layout/list1"/>
    <dgm:cxn modelId="{C95C5B0A-AC21-497F-A0DA-4880315DCA2D}" type="presParOf" srcId="{7CE4B914-CABA-496C-8C77-3932A3F3483D}" destId="{9ED575B4-07D3-4115-9DF3-C6F808AB9A3E}" srcOrd="1" destOrd="0" presId="urn:microsoft.com/office/officeart/2005/8/layout/list1"/>
    <dgm:cxn modelId="{67265634-68A4-475C-BC96-F64F8498708C}" type="presParOf" srcId="{7CE4B914-CABA-496C-8C77-3932A3F3483D}" destId="{C202F92F-D3D5-4853-B710-F1C69AD85781}" srcOrd="2" destOrd="0" presId="urn:microsoft.com/office/officeart/2005/8/layout/list1"/>
    <dgm:cxn modelId="{10C312CD-5069-4628-9166-73019DD3B1D9}" type="presParOf" srcId="{7CE4B914-CABA-496C-8C77-3932A3F3483D}" destId="{0363312F-3073-4186-9322-92B547A4337E}" srcOrd="3" destOrd="0" presId="urn:microsoft.com/office/officeart/2005/8/layout/list1"/>
    <dgm:cxn modelId="{06D7FBB6-E0BB-417B-8B97-7678A821BABE}" type="presParOf" srcId="{7CE4B914-CABA-496C-8C77-3932A3F3483D}" destId="{8B369BA2-F01D-4639-8F17-A752D6F13BE6}" srcOrd="4" destOrd="0" presId="urn:microsoft.com/office/officeart/2005/8/layout/list1"/>
    <dgm:cxn modelId="{D276E227-C1F3-44DC-ABF3-D655C6176A13}" type="presParOf" srcId="{8B369BA2-F01D-4639-8F17-A752D6F13BE6}" destId="{58E230BC-8E82-499A-9CE4-AEB1740232CF}" srcOrd="0" destOrd="0" presId="urn:microsoft.com/office/officeart/2005/8/layout/list1"/>
    <dgm:cxn modelId="{F968EE6A-7931-4022-BA67-4765D8205369}" type="presParOf" srcId="{8B369BA2-F01D-4639-8F17-A752D6F13BE6}" destId="{6F402CB5-9086-4D77-97A2-189DD1604A34}" srcOrd="1" destOrd="0" presId="urn:microsoft.com/office/officeart/2005/8/layout/list1"/>
    <dgm:cxn modelId="{E53B93B7-95E4-462F-9CE2-592C29B2E3E7}" type="presParOf" srcId="{7CE4B914-CABA-496C-8C77-3932A3F3483D}" destId="{B24948CF-8AA0-4952-AE8B-8FE09C8BBF08}" srcOrd="5" destOrd="0" presId="urn:microsoft.com/office/officeart/2005/8/layout/list1"/>
    <dgm:cxn modelId="{4CC0FF79-830D-4FAD-B014-E8702B778B5C}" type="presParOf" srcId="{7CE4B914-CABA-496C-8C77-3932A3F3483D}" destId="{51477AB9-3E96-46BE-858D-E9EEA839D4A7}" srcOrd="6" destOrd="0" presId="urn:microsoft.com/office/officeart/2005/8/layout/list1"/>
    <dgm:cxn modelId="{BFEDC135-65B2-4357-AB7D-494D18539C12}" type="presParOf" srcId="{7CE4B914-CABA-496C-8C77-3932A3F3483D}" destId="{86E16821-0FA7-42DC-BA2A-94625A5215EA}" srcOrd="7" destOrd="0" presId="urn:microsoft.com/office/officeart/2005/8/layout/list1"/>
    <dgm:cxn modelId="{7A8DCB65-EC70-49A2-A6F1-B81F8777F11D}" type="presParOf" srcId="{7CE4B914-CABA-496C-8C77-3932A3F3483D}" destId="{A1EF01A4-AD80-40D2-90B2-57A95B349071}" srcOrd="8" destOrd="0" presId="urn:microsoft.com/office/officeart/2005/8/layout/list1"/>
    <dgm:cxn modelId="{2765B076-4558-44FC-84C6-0233BAEECF7F}" type="presParOf" srcId="{A1EF01A4-AD80-40D2-90B2-57A95B349071}" destId="{ABD8B25D-4B9D-46FC-948E-2B0258EF4B62}" srcOrd="0" destOrd="0" presId="urn:microsoft.com/office/officeart/2005/8/layout/list1"/>
    <dgm:cxn modelId="{10C91A3C-EFA4-4815-84FC-39619787023C}" type="presParOf" srcId="{A1EF01A4-AD80-40D2-90B2-57A95B349071}" destId="{793E1BA8-44E9-4AB4-A974-6FE9F6FBD26D}" srcOrd="1" destOrd="0" presId="urn:microsoft.com/office/officeart/2005/8/layout/list1"/>
    <dgm:cxn modelId="{15AAFBCF-1C37-4110-8875-E4E17A541829}" type="presParOf" srcId="{7CE4B914-CABA-496C-8C77-3932A3F3483D}" destId="{216C68DF-2AA2-4DEB-8193-3D7755B2EE58}" srcOrd="9" destOrd="0" presId="urn:microsoft.com/office/officeart/2005/8/layout/list1"/>
    <dgm:cxn modelId="{B3880340-5057-4D54-BBE7-643C8CC781B9}" type="presParOf" srcId="{7CE4B914-CABA-496C-8C77-3932A3F3483D}" destId="{25F651B4-67FC-4303-A9DC-B2319B81D59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F5C21-DD7B-5849-9A86-5BB607522AE2}"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6747C23B-A542-FC4F-AE1A-1C27C6083B6C}">
      <dgm:prSet custT="1"/>
      <dgm:spPr/>
      <dgm:t>
        <a:bodyPr/>
        <a:lstStyle/>
        <a:p>
          <a:pPr rtl="0"/>
          <a:r>
            <a:rPr kumimoji="1" lang="en-US" sz="2200" b="1" dirty="0" smtClean="0">
              <a:effectLst>
                <a:outerShdw blurRad="38100" dist="38100" dir="2700000" algn="tl">
                  <a:srgbClr val="000000"/>
                </a:outerShdw>
              </a:effectLst>
              <a:latin typeface="+mj-lt"/>
              <a:ea typeface="+mj-ea"/>
              <a:cs typeface="+mj-cs"/>
            </a:rPr>
            <a:t>The wavelength of a signal is the distance occupied by a single cycle</a:t>
          </a:r>
          <a:endParaRPr kumimoji="1" lang="en-US" sz="2200" b="1" dirty="0">
            <a:effectLst>
              <a:outerShdw blurRad="38100" dist="38100" dir="2700000" algn="tl">
                <a:srgbClr val="000000"/>
              </a:outerShdw>
            </a:effectLst>
            <a:latin typeface="+mj-lt"/>
            <a:ea typeface="+mj-ea"/>
            <a:cs typeface="+mj-cs"/>
          </a:endParaRPr>
        </a:p>
      </dgm:t>
    </dgm:pt>
    <dgm:pt modelId="{22790EC3-0D2F-1D4A-821C-E3F16B886191}" type="parTrans" cxnId="{190307FC-957F-454E-8E16-06D460459278}">
      <dgm:prSet/>
      <dgm:spPr/>
      <dgm:t>
        <a:bodyPr/>
        <a:lstStyle/>
        <a:p>
          <a:endParaRPr lang="en-US"/>
        </a:p>
      </dgm:t>
    </dgm:pt>
    <dgm:pt modelId="{9F97E7EE-600C-3C45-9A14-D2EF747877D1}" type="sibTrans" cxnId="{190307FC-957F-454E-8E16-06D460459278}">
      <dgm:prSet/>
      <dgm:spPr/>
      <dgm:t>
        <a:bodyPr/>
        <a:lstStyle/>
        <a:p>
          <a:endParaRPr lang="en-US" dirty="0"/>
        </a:p>
      </dgm:t>
    </dgm:pt>
    <dgm:pt modelId="{0085FB0F-E644-6744-A9FC-0EC37AA30235}">
      <dgm:prSet custT="1"/>
      <dgm:spPr/>
      <dgm:t>
        <a:bodyPr/>
        <a:lstStyle/>
        <a:p>
          <a:pPr rtl="0"/>
          <a:r>
            <a:rPr kumimoji="1" lang="en-US" sz="2200" b="1" smtClean="0">
              <a:effectLst>
                <a:outerShdw blurRad="38100" dist="38100" dir="2700000" algn="tl">
                  <a:srgbClr val="000000"/>
                </a:outerShdw>
              </a:effectLst>
              <a:latin typeface="+mj-lt"/>
              <a:ea typeface="+mj-ea"/>
              <a:cs typeface="+mj-cs"/>
            </a:rPr>
            <a:t>Can also be stated as the distance between two points of corresponding phase of two consecutive cycles</a:t>
          </a:r>
          <a:endParaRPr kumimoji="1" lang="en-US" sz="2200" b="1" dirty="0">
            <a:effectLst>
              <a:outerShdw blurRad="38100" dist="38100" dir="2700000" algn="tl">
                <a:srgbClr val="000000"/>
              </a:outerShdw>
            </a:effectLst>
            <a:latin typeface="+mj-lt"/>
            <a:ea typeface="+mj-ea"/>
            <a:cs typeface="+mj-cs"/>
          </a:endParaRPr>
        </a:p>
      </dgm:t>
    </dgm:pt>
    <dgm:pt modelId="{A536B0C4-83ED-C842-B438-056BCC13F578}" type="parTrans" cxnId="{90A9C1D3-96C4-7744-89C0-A62970F384B9}">
      <dgm:prSet/>
      <dgm:spPr/>
      <dgm:t>
        <a:bodyPr/>
        <a:lstStyle/>
        <a:p>
          <a:endParaRPr lang="en-US"/>
        </a:p>
      </dgm:t>
    </dgm:pt>
    <dgm:pt modelId="{3AE79789-1E60-4D4E-814C-A3BE6C09E877}" type="sibTrans" cxnId="{90A9C1D3-96C4-7744-89C0-A62970F384B9}">
      <dgm:prSet/>
      <dgm:spPr/>
      <dgm:t>
        <a:bodyPr/>
        <a:lstStyle/>
        <a:p>
          <a:endParaRPr lang="en-US" dirty="0"/>
        </a:p>
      </dgm:t>
    </dgm:pt>
    <dgm:pt modelId="{6999D847-F8DC-DD41-9366-195BB085CD11}">
      <dgm:prSet custT="1"/>
      <dgm:spPr/>
      <dgm:t>
        <a:bodyPr/>
        <a:lstStyle/>
        <a:p>
          <a:pPr rtl="0"/>
          <a:r>
            <a:rPr kumimoji="1" lang="en-US" sz="2200" b="1" smtClean="0">
              <a:effectLst>
                <a:outerShdw blurRad="38100" dist="38100" dir="2700000" algn="tl">
                  <a:srgbClr val="000000"/>
                </a:outerShdw>
              </a:effectLst>
              <a:latin typeface="+mj-lt"/>
              <a:ea typeface="+mj-ea"/>
              <a:cs typeface="+mj-cs"/>
            </a:rPr>
            <a:t>Assuming signal velocity </a:t>
          </a:r>
          <a:r>
            <a:rPr kumimoji="1" lang="en-US" sz="2200" b="1" i="1" smtClean="0">
              <a:effectLst>
                <a:outerShdw blurRad="38100" dist="38100" dir="2700000" algn="tl">
                  <a:srgbClr val="000000"/>
                </a:outerShdw>
              </a:effectLst>
              <a:latin typeface="+mj-lt"/>
              <a:ea typeface="+mj-ea"/>
              <a:cs typeface="+mj-cs"/>
            </a:rPr>
            <a:t>v</a:t>
          </a:r>
          <a:r>
            <a:rPr kumimoji="1" lang="en-US" sz="2200" b="1" smtClean="0">
              <a:effectLst>
                <a:outerShdw blurRad="38100" dist="38100" dir="2700000" algn="tl">
                  <a:srgbClr val="000000"/>
                </a:outerShdw>
              </a:effectLst>
              <a:latin typeface="+mj-lt"/>
              <a:ea typeface="+mj-ea"/>
              <a:cs typeface="+mj-cs"/>
            </a:rPr>
            <a:t>, then the wavelength is related to the period  as </a:t>
          </a:r>
          <a:r>
            <a:rPr kumimoji="1" lang="en-US" sz="2200" b="1" i="1" smtClean="0">
              <a:effectLst>
                <a:outerShdw blurRad="38100" dist="38100" dir="2700000" algn="tl">
                  <a:srgbClr val="000000"/>
                </a:outerShdw>
              </a:effectLst>
              <a:latin typeface="+mj-lt"/>
              <a:ea typeface="+mj-ea"/>
              <a:cs typeface="+mj-cs"/>
              <a:sym typeface="Symbol"/>
            </a:rPr>
            <a:t></a:t>
          </a:r>
          <a:r>
            <a:rPr kumimoji="1" lang="en-US" sz="2200" b="1" i="1" smtClean="0">
              <a:effectLst>
                <a:outerShdw blurRad="38100" dist="38100" dir="2700000" algn="tl">
                  <a:srgbClr val="000000"/>
                </a:outerShdw>
              </a:effectLst>
              <a:latin typeface="+mj-lt"/>
              <a:ea typeface="+mj-ea"/>
              <a:cs typeface="+mj-cs"/>
            </a:rPr>
            <a:t> = vT</a:t>
          </a:r>
          <a:endParaRPr kumimoji="1" lang="en-US" sz="2200" b="1" i="1" dirty="0" smtClean="0">
            <a:effectLst>
              <a:outerShdw blurRad="38100" dist="38100" dir="2700000" algn="tl">
                <a:srgbClr val="000000"/>
              </a:outerShdw>
            </a:effectLst>
            <a:latin typeface="+mj-lt"/>
            <a:ea typeface="+mj-ea"/>
            <a:cs typeface="+mj-cs"/>
          </a:endParaRPr>
        </a:p>
      </dgm:t>
    </dgm:pt>
    <dgm:pt modelId="{BFEACB9A-B167-A347-9265-5FEBA6333F7B}" type="parTrans" cxnId="{1FC828E7-F5A3-804E-B9B7-9459E8844DD2}">
      <dgm:prSet/>
      <dgm:spPr/>
      <dgm:t>
        <a:bodyPr/>
        <a:lstStyle/>
        <a:p>
          <a:endParaRPr lang="en-US"/>
        </a:p>
      </dgm:t>
    </dgm:pt>
    <dgm:pt modelId="{AA09D569-591F-9F40-9D27-7064401CEBFB}" type="sibTrans" cxnId="{1FC828E7-F5A3-804E-B9B7-9459E8844DD2}">
      <dgm:prSet/>
      <dgm:spPr/>
      <dgm:t>
        <a:bodyPr/>
        <a:lstStyle/>
        <a:p>
          <a:endParaRPr lang="en-US" dirty="0"/>
        </a:p>
      </dgm:t>
    </dgm:pt>
    <dgm:pt modelId="{FD49AD91-C411-DF41-9647-3B27B2DFF093}">
      <dgm:prSet custT="1"/>
      <dgm:spPr/>
      <dgm:t>
        <a:bodyPr/>
        <a:lstStyle/>
        <a:p>
          <a:pPr rtl="0"/>
          <a:r>
            <a:rPr kumimoji="1" lang="en-US" sz="2800" b="1" smtClean="0">
              <a:effectLst>
                <a:outerShdw blurRad="38100" dist="38100" dir="2700000" algn="tl">
                  <a:srgbClr val="000000"/>
                </a:outerShdw>
              </a:effectLst>
              <a:latin typeface="+mj-lt"/>
              <a:ea typeface="+mj-ea"/>
              <a:cs typeface="+mj-cs"/>
            </a:rPr>
            <a:t>Or equivalently </a:t>
          </a:r>
          <a:r>
            <a:rPr kumimoji="1" lang="en-US" sz="2800" b="1" i="1" smtClean="0">
              <a:effectLst>
                <a:outerShdw blurRad="38100" dist="38100" dir="2700000" algn="tl">
                  <a:srgbClr val="000000"/>
                </a:outerShdw>
              </a:effectLst>
              <a:latin typeface="+mj-lt"/>
              <a:ea typeface="+mj-ea"/>
              <a:cs typeface="+mj-cs"/>
              <a:sym typeface="Symbol"/>
            </a:rPr>
            <a:t></a:t>
          </a:r>
          <a:r>
            <a:rPr kumimoji="1" lang="en-US" sz="2800" b="1" i="1" smtClean="0">
              <a:effectLst>
                <a:outerShdw blurRad="38100" dist="38100" dir="2700000" algn="tl">
                  <a:srgbClr val="000000"/>
                </a:outerShdw>
              </a:effectLst>
              <a:latin typeface="+mj-lt"/>
              <a:ea typeface="+mj-ea"/>
              <a:cs typeface="+mj-cs"/>
            </a:rPr>
            <a:t>f = v</a:t>
          </a:r>
          <a:endParaRPr kumimoji="1" lang="en-US" sz="2800" b="1" i="1" dirty="0" smtClean="0">
            <a:effectLst>
              <a:outerShdw blurRad="38100" dist="38100" dir="2700000" algn="tl">
                <a:srgbClr val="000000"/>
              </a:outerShdw>
            </a:effectLst>
            <a:latin typeface="+mj-lt"/>
            <a:ea typeface="+mj-ea"/>
            <a:cs typeface="+mj-cs"/>
          </a:endParaRPr>
        </a:p>
      </dgm:t>
    </dgm:pt>
    <dgm:pt modelId="{71D0E381-3290-6F4E-BB67-0A9E761686F3}" type="parTrans" cxnId="{32816DD8-BEA3-AA40-BFDB-A62060F6277F}">
      <dgm:prSet/>
      <dgm:spPr/>
      <dgm:t>
        <a:bodyPr/>
        <a:lstStyle/>
        <a:p>
          <a:endParaRPr lang="en-US"/>
        </a:p>
      </dgm:t>
    </dgm:pt>
    <dgm:pt modelId="{6ACBD690-BE8B-AD46-A6B1-C04584F1BD29}" type="sibTrans" cxnId="{32816DD8-BEA3-AA40-BFDB-A62060F6277F}">
      <dgm:prSet/>
      <dgm:spPr/>
      <dgm:t>
        <a:bodyPr/>
        <a:lstStyle/>
        <a:p>
          <a:endParaRPr lang="en-US" dirty="0"/>
        </a:p>
      </dgm:t>
    </dgm:pt>
    <dgm:pt modelId="{2EED14C3-1E34-7941-ACB8-F743546BA98B}">
      <dgm:prSet custT="1"/>
      <dgm:spPr/>
      <dgm:t>
        <a:bodyPr/>
        <a:lstStyle/>
        <a:p>
          <a:pPr rtl="0"/>
          <a:r>
            <a:rPr kumimoji="1" lang="en-US" sz="2200" b="1" smtClean="0">
              <a:effectLst>
                <a:outerShdw blurRad="38100" dist="38100" dir="2700000" algn="tl">
                  <a:srgbClr val="000000"/>
                </a:outerShdw>
              </a:effectLst>
              <a:latin typeface="+mj-lt"/>
              <a:ea typeface="+mj-ea"/>
              <a:cs typeface="+mj-cs"/>
            </a:rPr>
            <a:t>Especially when </a:t>
          </a:r>
          <a:r>
            <a:rPr kumimoji="1" lang="en-US" sz="2200" b="1" i="1" smtClean="0">
              <a:effectLst>
                <a:outerShdw blurRad="38100" dist="38100" dir="2700000" algn="tl">
                  <a:srgbClr val="000000"/>
                </a:outerShdw>
              </a:effectLst>
              <a:latin typeface="+mj-lt"/>
              <a:ea typeface="+mj-ea"/>
              <a:cs typeface="+mj-cs"/>
            </a:rPr>
            <a:t>v=c</a:t>
          </a:r>
        </a:p>
        <a:p>
          <a:pPr rtl="0"/>
          <a:r>
            <a:rPr kumimoji="1" lang="en-US" sz="2200" b="1" smtClean="0">
              <a:effectLst>
                <a:outerShdw blurRad="38100" dist="38100" dir="2700000" algn="tl">
                  <a:srgbClr val="000000"/>
                </a:outerShdw>
              </a:effectLst>
              <a:latin typeface="+mj-lt"/>
              <a:ea typeface="+mj-ea"/>
              <a:cs typeface="+mj-cs"/>
            </a:rPr>
            <a:t>c = 3*10</a:t>
          </a:r>
          <a:r>
            <a:rPr kumimoji="1" lang="en-US" sz="2200" b="1" baseline="30000" smtClean="0">
              <a:effectLst>
                <a:outerShdw blurRad="38100" dist="38100" dir="2700000" algn="tl">
                  <a:srgbClr val="000000"/>
                </a:outerShdw>
              </a:effectLst>
              <a:latin typeface="+mj-lt"/>
              <a:ea typeface="+mj-ea"/>
              <a:cs typeface="+mj-cs"/>
            </a:rPr>
            <a:t>8</a:t>
          </a:r>
          <a:r>
            <a:rPr kumimoji="1" lang="en-US" sz="2200" b="1" smtClean="0">
              <a:effectLst>
                <a:outerShdw blurRad="38100" dist="38100" dir="2700000" algn="tl">
                  <a:srgbClr val="000000"/>
                </a:outerShdw>
              </a:effectLst>
              <a:latin typeface="+mj-lt"/>
              <a:ea typeface="+mj-ea"/>
              <a:cs typeface="+mj-cs"/>
            </a:rPr>
            <a:t> m/s (speed of light in free space)</a:t>
          </a:r>
          <a:endParaRPr kumimoji="1" lang="en-US" sz="2200" b="1" i="1" dirty="0" smtClean="0">
            <a:effectLst>
              <a:outerShdw blurRad="38100" dist="38100" dir="2700000" algn="tl">
                <a:srgbClr val="000000"/>
              </a:outerShdw>
            </a:effectLst>
            <a:latin typeface="+mj-lt"/>
            <a:ea typeface="+mj-ea"/>
            <a:cs typeface="+mj-cs"/>
          </a:endParaRPr>
        </a:p>
      </dgm:t>
    </dgm:pt>
    <dgm:pt modelId="{CCC620B4-F23A-054D-AB83-E1D500C9467F}" type="parTrans" cxnId="{413D8FCC-18C5-0E41-9AA3-8EA55FD57807}">
      <dgm:prSet/>
      <dgm:spPr/>
      <dgm:t>
        <a:bodyPr/>
        <a:lstStyle/>
        <a:p>
          <a:endParaRPr lang="en-US"/>
        </a:p>
      </dgm:t>
    </dgm:pt>
    <dgm:pt modelId="{06F1843B-79E6-3A44-A191-B827933B30D3}" type="sibTrans" cxnId="{413D8FCC-18C5-0E41-9AA3-8EA55FD57807}">
      <dgm:prSet/>
      <dgm:spPr/>
      <dgm:t>
        <a:bodyPr/>
        <a:lstStyle/>
        <a:p>
          <a:endParaRPr lang="en-US"/>
        </a:p>
      </dgm:t>
    </dgm:pt>
    <dgm:pt modelId="{65D84C18-ACD7-8C46-8637-720BDCB53E74}" type="pres">
      <dgm:prSet presAssocID="{06EF5C21-DD7B-5849-9A86-5BB607522AE2}" presName="Name0" presStyleCnt="0">
        <dgm:presLayoutVars>
          <dgm:dir/>
          <dgm:resizeHandles/>
        </dgm:presLayoutVars>
      </dgm:prSet>
      <dgm:spPr/>
      <dgm:t>
        <a:bodyPr/>
        <a:lstStyle/>
        <a:p>
          <a:endParaRPr lang="en-US"/>
        </a:p>
      </dgm:t>
    </dgm:pt>
    <dgm:pt modelId="{7507B84E-B640-F148-8AFF-E4351F6B3FCA}" type="pres">
      <dgm:prSet presAssocID="{6747C23B-A542-FC4F-AE1A-1C27C6083B6C}" presName="compNode" presStyleCnt="0"/>
      <dgm:spPr/>
      <dgm:t>
        <a:bodyPr/>
        <a:lstStyle/>
        <a:p>
          <a:endParaRPr lang="en-US"/>
        </a:p>
      </dgm:t>
    </dgm:pt>
    <dgm:pt modelId="{CDFFF359-4062-E04F-A197-C1A69C3F0D2E}" type="pres">
      <dgm:prSet presAssocID="{6747C23B-A542-FC4F-AE1A-1C27C6083B6C}" presName="dummyConnPt" presStyleCnt="0"/>
      <dgm:spPr/>
      <dgm:t>
        <a:bodyPr/>
        <a:lstStyle/>
        <a:p>
          <a:endParaRPr lang="en-US"/>
        </a:p>
      </dgm:t>
    </dgm:pt>
    <dgm:pt modelId="{A3E2A8F7-3E28-CE45-9619-D1ED6C400AED}" type="pres">
      <dgm:prSet presAssocID="{6747C23B-A542-FC4F-AE1A-1C27C6083B6C}" presName="node" presStyleLbl="node1" presStyleIdx="0" presStyleCnt="5" custScaleX="109333" custLinFactNeighborX="-5584" custLinFactNeighborY="-35">
        <dgm:presLayoutVars>
          <dgm:bulletEnabled val="1"/>
        </dgm:presLayoutVars>
      </dgm:prSet>
      <dgm:spPr/>
      <dgm:t>
        <a:bodyPr/>
        <a:lstStyle/>
        <a:p>
          <a:endParaRPr lang="en-US"/>
        </a:p>
      </dgm:t>
    </dgm:pt>
    <dgm:pt modelId="{05C875E0-F2AA-E44E-8288-239635C6A1F7}" type="pres">
      <dgm:prSet presAssocID="{9F97E7EE-600C-3C45-9A14-D2EF747877D1}" presName="sibTrans" presStyleLbl="bgSibTrans2D1" presStyleIdx="0" presStyleCnt="4"/>
      <dgm:spPr/>
      <dgm:t>
        <a:bodyPr/>
        <a:lstStyle/>
        <a:p>
          <a:endParaRPr lang="en-US"/>
        </a:p>
      </dgm:t>
    </dgm:pt>
    <dgm:pt modelId="{DD4858F7-2D66-F74B-A793-DF68108E3850}" type="pres">
      <dgm:prSet presAssocID="{0085FB0F-E644-6744-A9FC-0EC37AA30235}" presName="compNode" presStyleCnt="0"/>
      <dgm:spPr/>
      <dgm:t>
        <a:bodyPr/>
        <a:lstStyle/>
        <a:p>
          <a:endParaRPr lang="en-US"/>
        </a:p>
      </dgm:t>
    </dgm:pt>
    <dgm:pt modelId="{A68265BB-CBAC-BD4E-AFC8-DDC64404D122}" type="pres">
      <dgm:prSet presAssocID="{0085FB0F-E644-6744-A9FC-0EC37AA30235}" presName="dummyConnPt" presStyleCnt="0"/>
      <dgm:spPr/>
      <dgm:t>
        <a:bodyPr/>
        <a:lstStyle/>
        <a:p>
          <a:endParaRPr lang="en-US"/>
        </a:p>
      </dgm:t>
    </dgm:pt>
    <dgm:pt modelId="{ECFA07E2-8B6B-CF49-BE0A-3D44A4B24E76}" type="pres">
      <dgm:prSet presAssocID="{0085FB0F-E644-6744-A9FC-0EC37AA30235}" presName="node" presStyleLbl="node1" presStyleIdx="1" presStyleCnt="5" custScaleX="145749">
        <dgm:presLayoutVars>
          <dgm:bulletEnabled val="1"/>
        </dgm:presLayoutVars>
      </dgm:prSet>
      <dgm:spPr/>
      <dgm:t>
        <a:bodyPr/>
        <a:lstStyle/>
        <a:p>
          <a:endParaRPr lang="en-US"/>
        </a:p>
      </dgm:t>
    </dgm:pt>
    <dgm:pt modelId="{A9755AFE-B157-7545-B9EA-5FF58A82B03D}" type="pres">
      <dgm:prSet presAssocID="{3AE79789-1E60-4D4E-814C-A3BE6C09E877}" presName="sibTrans" presStyleLbl="bgSibTrans2D1" presStyleIdx="1" presStyleCnt="4"/>
      <dgm:spPr/>
      <dgm:t>
        <a:bodyPr/>
        <a:lstStyle/>
        <a:p>
          <a:endParaRPr lang="en-US"/>
        </a:p>
      </dgm:t>
    </dgm:pt>
    <dgm:pt modelId="{EBC2EFD2-2190-6E40-9857-863F0DB172C0}" type="pres">
      <dgm:prSet presAssocID="{6999D847-F8DC-DD41-9366-195BB085CD11}" presName="compNode" presStyleCnt="0"/>
      <dgm:spPr/>
      <dgm:t>
        <a:bodyPr/>
        <a:lstStyle/>
        <a:p>
          <a:endParaRPr lang="en-US"/>
        </a:p>
      </dgm:t>
    </dgm:pt>
    <dgm:pt modelId="{385FD3DD-A715-E540-AD70-0AAAC2B65804}" type="pres">
      <dgm:prSet presAssocID="{6999D847-F8DC-DD41-9366-195BB085CD11}" presName="dummyConnPt" presStyleCnt="0"/>
      <dgm:spPr/>
      <dgm:t>
        <a:bodyPr/>
        <a:lstStyle/>
        <a:p>
          <a:endParaRPr lang="en-US"/>
        </a:p>
      </dgm:t>
    </dgm:pt>
    <dgm:pt modelId="{72DCC03E-7C0F-8140-8C02-93862FA7B85F}" type="pres">
      <dgm:prSet presAssocID="{6999D847-F8DC-DD41-9366-195BB085CD11}" presName="node" presStyleLbl="node1" presStyleIdx="2" presStyleCnt="5" custScaleX="132335">
        <dgm:presLayoutVars>
          <dgm:bulletEnabled val="1"/>
        </dgm:presLayoutVars>
      </dgm:prSet>
      <dgm:spPr/>
      <dgm:t>
        <a:bodyPr/>
        <a:lstStyle/>
        <a:p>
          <a:endParaRPr lang="en-US"/>
        </a:p>
      </dgm:t>
    </dgm:pt>
    <dgm:pt modelId="{69AE9777-51D5-8448-A130-4EE11DF584A6}" type="pres">
      <dgm:prSet presAssocID="{AA09D569-591F-9F40-9D27-7064401CEBFB}" presName="sibTrans" presStyleLbl="bgSibTrans2D1" presStyleIdx="2" presStyleCnt="4"/>
      <dgm:spPr/>
      <dgm:t>
        <a:bodyPr/>
        <a:lstStyle/>
        <a:p>
          <a:endParaRPr lang="en-US"/>
        </a:p>
      </dgm:t>
    </dgm:pt>
    <dgm:pt modelId="{DBCECC21-0CE0-C94F-9188-5796268EB3ED}" type="pres">
      <dgm:prSet presAssocID="{FD49AD91-C411-DF41-9647-3B27B2DFF093}" presName="compNode" presStyleCnt="0"/>
      <dgm:spPr/>
      <dgm:t>
        <a:bodyPr/>
        <a:lstStyle/>
        <a:p>
          <a:endParaRPr lang="en-US"/>
        </a:p>
      </dgm:t>
    </dgm:pt>
    <dgm:pt modelId="{A71FF643-A659-9F45-8695-10F3DAE297EE}" type="pres">
      <dgm:prSet presAssocID="{FD49AD91-C411-DF41-9647-3B27B2DFF093}" presName="dummyConnPt" presStyleCnt="0"/>
      <dgm:spPr/>
      <dgm:t>
        <a:bodyPr/>
        <a:lstStyle/>
        <a:p>
          <a:endParaRPr lang="en-US"/>
        </a:p>
      </dgm:t>
    </dgm:pt>
    <dgm:pt modelId="{6632F21F-7259-A541-AE0A-2CA6ED53CBD5}" type="pres">
      <dgm:prSet presAssocID="{FD49AD91-C411-DF41-9647-3B27B2DFF093}" presName="node" presStyleLbl="node1" presStyleIdx="3" presStyleCnt="5">
        <dgm:presLayoutVars>
          <dgm:bulletEnabled val="1"/>
        </dgm:presLayoutVars>
      </dgm:prSet>
      <dgm:spPr/>
      <dgm:t>
        <a:bodyPr/>
        <a:lstStyle/>
        <a:p>
          <a:endParaRPr lang="en-US"/>
        </a:p>
      </dgm:t>
    </dgm:pt>
    <dgm:pt modelId="{EE110798-5C23-B943-BAC5-EAC2DD9A80B2}" type="pres">
      <dgm:prSet presAssocID="{6ACBD690-BE8B-AD46-A6B1-C04584F1BD29}" presName="sibTrans" presStyleLbl="bgSibTrans2D1" presStyleIdx="3" presStyleCnt="4"/>
      <dgm:spPr/>
      <dgm:t>
        <a:bodyPr/>
        <a:lstStyle/>
        <a:p>
          <a:endParaRPr lang="en-US"/>
        </a:p>
      </dgm:t>
    </dgm:pt>
    <dgm:pt modelId="{78F01C15-ED1C-CE4C-87BF-22AEC14AC306}" type="pres">
      <dgm:prSet presAssocID="{2EED14C3-1E34-7941-ACB8-F743546BA98B}" presName="compNode" presStyleCnt="0"/>
      <dgm:spPr/>
      <dgm:t>
        <a:bodyPr/>
        <a:lstStyle/>
        <a:p>
          <a:endParaRPr lang="en-US"/>
        </a:p>
      </dgm:t>
    </dgm:pt>
    <dgm:pt modelId="{761AFAB5-A629-6147-AF07-A1D1C7F12474}" type="pres">
      <dgm:prSet presAssocID="{2EED14C3-1E34-7941-ACB8-F743546BA98B}" presName="dummyConnPt" presStyleCnt="0"/>
      <dgm:spPr/>
      <dgm:t>
        <a:bodyPr/>
        <a:lstStyle/>
        <a:p>
          <a:endParaRPr lang="en-US"/>
        </a:p>
      </dgm:t>
    </dgm:pt>
    <dgm:pt modelId="{742FAB36-7D4B-194F-9026-D60D2D053063}" type="pres">
      <dgm:prSet presAssocID="{2EED14C3-1E34-7941-ACB8-F743546BA98B}" presName="node" presStyleLbl="node1" presStyleIdx="4" presStyleCnt="5" custScaleX="118666">
        <dgm:presLayoutVars>
          <dgm:bulletEnabled val="1"/>
        </dgm:presLayoutVars>
      </dgm:prSet>
      <dgm:spPr/>
      <dgm:t>
        <a:bodyPr/>
        <a:lstStyle/>
        <a:p>
          <a:endParaRPr lang="en-US"/>
        </a:p>
      </dgm:t>
    </dgm:pt>
  </dgm:ptLst>
  <dgm:cxnLst>
    <dgm:cxn modelId="{A3A14E43-BE21-2B47-A297-1A98654F8D8B}" type="presOf" srcId="{FD49AD91-C411-DF41-9647-3B27B2DFF093}" destId="{6632F21F-7259-A541-AE0A-2CA6ED53CBD5}" srcOrd="0" destOrd="0" presId="urn:microsoft.com/office/officeart/2005/8/layout/bProcess4"/>
    <dgm:cxn modelId="{90079088-7D66-8A42-BBCB-0C447F814077}" type="presOf" srcId="{AA09D569-591F-9F40-9D27-7064401CEBFB}" destId="{69AE9777-51D5-8448-A130-4EE11DF584A6}" srcOrd="0" destOrd="0" presId="urn:microsoft.com/office/officeart/2005/8/layout/bProcess4"/>
    <dgm:cxn modelId="{8FD01C35-862F-6448-8775-B7AB4135E257}" type="presOf" srcId="{6999D847-F8DC-DD41-9366-195BB085CD11}" destId="{72DCC03E-7C0F-8140-8C02-93862FA7B85F}" srcOrd="0" destOrd="0" presId="urn:microsoft.com/office/officeart/2005/8/layout/bProcess4"/>
    <dgm:cxn modelId="{CB6790BA-5653-9A46-BB47-01B51C6551F7}" type="presOf" srcId="{9F97E7EE-600C-3C45-9A14-D2EF747877D1}" destId="{05C875E0-F2AA-E44E-8288-239635C6A1F7}" srcOrd="0" destOrd="0" presId="urn:microsoft.com/office/officeart/2005/8/layout/bProcess4"/>
    <dgm:cxn modelId="{190307FC-957F-454E-8E16-06D460459278}" srcId="{06EF5C21-DD7B-5849-9A86-5BB607522AE2}" destId="{6747C23B-A542-FC4F-AE1A-1C27C6083B6C}" srcOrd="0" destOrd="0" parTransId="{22790EC3-0D2F-1D4A-821C-E3F16B886191}" sibTransId="{9F97E7EE-600C-3C45-9A14-D2EF747877D1}"/>
    <dgm:cxn modelId="{017B9441-330B-E540-B002-1718BD804DA8}" type="presOf" srcId="{6ACBD690-BE8B-AD46-A6B1-C04584F1BD29}" destId="{EE110798-5C23-B943-BAC5-EAC2DD9A80B2}" srcOrd="0" destOrd="0" presId="urn:microsoft.com/office/officeart/2005/8/layout/bProcess4"/>
    <dgm:cxn modelId="{A28B9E02-7A5E-2D4F-9763-488EAB63407B}" type="presOf" srcId="{6747C23B-A542-FC4F-AE1A-1C27C6083B6C}" destId="{A3E2A8F7-3E28-CE45-9619-D1ED6C400AED}" srcOrd="0" destOrd="0" presId="urn:microsoft.com/office/officeart/2005/8/layout/bProcess4"/>
    <dgm:cxn modelId="{413D8FCC-18C5-0E41-9AA3-8EA55FD57807}" srcId="{06EF5C21-DD7B-5849-9A86-5BB607522AE2}" destId="{2EED14C3-1E34-7941-ACB8-F743546BA98B}" srcOrd="4" destOrd="0" parTransId="{CCC620B4-F23A-054D-AB83-E1D500C9467F}" sibTransId="{06F1843B-79E6-3A44-A191-B827933B30D3}"/>
    <dgm:cxn modelId="{C30A3B57-D796-AE4C-A833-EE3725FED7CC}" type="presOf" srcId="{2EED14C3-1E34-7941-ACB8-F743546BA98B}" destId="{742FAB36-7D4B-194F-9026-D60D2D053063}" srcOrd="0" destOrd="0" presId="urn:microsoft.com/office/officeart/2005/8/layout/bProcess4"/>
    <dgm:cxn modelId="{B7E1713F-A2BA-2A43-A7C2-DFFA192CCBA4}" type="presOf" srcId="{3AE79789-1E60-4D4E-814C-A3BE6C09E877}" destId="{A9755AFE-B157-7545-B9EA-5FF58A82B03D}" srcOrd="0" destOrd="0" presId="urn:microsoft.com/office/officeart/2005/8/layout/bProcess4"/>
    <dgm:cxn modelId="{90A9C1D3-96C4-7744-89C0-A62970F384B9}" srcId="{06EF5C21-DD7B-5849-9A86-5BB607522AE2}" destId="{0085FB0F-E644-6744-A9FC-0EC37AA30235}" srcOrd="1" destOrd="0" parTransId="{A536B0C4-83ED-C842-B438-056BCC13F578}" sibTransId="{3AE79789-1E60-4D4E-814C-A3BE6C09E877}"/>
    <dgm:cxn modelId="{BA6EE672-2CE5-CD4D-891D-42C37F848512}" type="presOf" srcId="{0085FB0F-E644-6744-A9FC-0EC37AA30235}" destId="{ECFA07E2-8B6B-CF49-BE0A-3D44A4B24E76}" srcOrd="0" destOrd="0" presId="urn:microsoft.com/office/officeart/2005/8/layout/bProcess4"/>
    <dgm:cxn modelId="{1FC828E7-F5A3-804E-B9B7-9459E8844DD2}" srcId="{06EF5C21-DD7B-5849-9A86-5BB607522AE2}" destId="{6999D847-F8DC-DD41-9366-195BB085CD11}" srcOrd="2" destOrd="0" parTransId="{BFEACB9A-B167-A347-9265-5FEBA6333F7B}" sibTransId="{AA09D569-591F-9F40-9D27-7064401CEBFB}"/>
    <dgm:cxn modelId="{5256C0CF-91EE-6445-B016-CE3E238C5925}" type="presOf" srcId="{06EF5C21-DD7B-5849-9A86-5BB607522AE2}" destId="{65D84C18-ACD7-8C46-8637-720BDCB53E74}" srcOrd="0" destOrd="0" presId="urn:microsoft.com/office/officeart/2005/8/layout/bProcess4"/>
    <dgm:cxn modelId="{32816DD8-BEA3-AA40-BFDB-A62060F6277F}" srcId="{06EF5C21-DD7B-5849-9A86-5BB607522AE2}" destId="{FD49AD91-C411-DF41-9647-3B27B2DFF093}" srcOrd="3" destOrd="0" parTransId="{71D0E381-3290-6F4E-BB67-0A9E761686F3}" sibTransId="{6ACBD690-BE8B-AD46-A6B1-C04584F1BD29}"/>
    <dgm:cxn modelId="{B1A5E1CD-4A49-8748-A084-94E712E05189}" type="presParOf" srcId="{65D84C18-ACD7-8C46-8637-720BDCB53E74}" destId="{7507B84E-B640-F148-8AFF-E4351F6B3FCA}" srcOrd="0" destOrd="0" presId="urn:microsoft.com/office/officeart/2005/8/layout/bProcess4"/>
    <dgm:cxn modelId="{382C019C-8D4B-0D4D-93C8-58253EDBE199}" type="presParOf" srcId="{7507B84E-B640-F148-8AFF-E4351F6B3FCA}" destId="{CDFFF359-4062-E04F-A197-C1A69C3F0D2E}" srcOrd="0" destOrd="0" presId="urn:microsoft.com/office/officeart/2005/8/layout/bProcess4"/>
    <dgm:cxn modelId="{3EC9A2EF-853C-7C48-B2E4-BCE26DDCD412}" type="presParOf" srcId="{7507B84E-B640-F148-8AFF-E4351F6B3FCA}" destId="{A3E2A8F7-3E28-CE45-9619-D1ED6C400AED}" srcOrd="1" destOrd="0" presId="urn:microsoft.com/office/officeart/2005/8/layout/bProcess4"/>
    <dgm:cxn modelId="{32B6ED71-09A1-6148-8254-E183EEC26542}" type="presParOf" srcId="{65D84C18-ACD7-8C46-8637-720BDCB53E74}" destId="{05C875E0-F2AA-E44E-8288-239635C6A1F7}" srcOrd="1" destOrd="0" presId="urn:microsoft.com/office/officeart/2005/8/layout/bProcess4"/>
    <dgm:cxn modelId="{651F6B3E-A0EC-3343-B406-87C9162EDF01}" type="presParOf" srcId="{65D84C18-ACD7-8C46-8637-720BDCB53E74}" destId="{DD4858F7-2D66-F74B-A793-DF68108E3850}" srcOrd="2" destOrd="0" presId="urn:microsoft.com/office/officeart/2005/8/layout/bProcess4"/>
    <dgm:cxn modelId="{58924401-6A2E-A144-8544-55D0D1C3791C}" type="presParOf" srcId="{DD4858F7-2D66-F74B-A793-DF68108E3850}" destId="{A68265BB-CBAC-BD4E-AFC8-DDC64404D122}" srcOrd="0" destOrd="0" presId="urn:microsoft.com/office/officeart/2005/8/layout/bProcess4"/>
    <dgm:cxn modelId="{BFC16B8B-C3FB-8C44-9C12-CF3DB3F98204}" type="presParOf" srcId="{DD4858F7-2D66-F74B-A793-DF68108E3850}" destId="{ECFA07E2-8B6B-CF49-BE0A-3D44A4B24E76}" srcOrd="1" destOrd="0" presId="urn:microsoft.com/office/officeart/2005/8/layout/bProcess4"/>
    <dgm:cxn modelId="{27FD5EFA-6F6C-8742-A622-968166BD35F5}" type="presParOf" srcId="{65D84C18-ACD7-8C46-8637-720BDCB53E74}" destId="{A9755AFE-B157-7545-B9EA-5FF58A82B03D}" srcOrd="3" destOrd="0" presId="urn:microsoft.com/office/officeart/2005/8/layout/bProcess4"/>
    <dgm:cxn modelId="{9EFCABD0-36BD-1749-8E4C-B09778C3C26C}" type="presParOf" srcId="{65D84C18-ACD7-8C46-8637-720BDCB53E74}" destId="{EBC2EFD2-2190-6E40-9857-863F0DB172C0}" srcOrd="4" destOrd="0" presId="urn:microsoft.com/office/officeart/2005/8/layout/bProcess4"/>
    <dgm:cxn modelId="{9BB0E68C-8661-1048-ADDF-B0192C23A8AE}" type="presParOf" srcId="{EBC2EFD2-2190-6E40-9857-863F0DB172C0}" destId="{385FD3DD-A715-E540-AD70-0AAAC2B65804}" srcOrd="0" destOrd="0" presId="urn:microsoft.com/office/officeart/2005/8/layout/bProcess4"/>
    <dgm:cxn modelId="{4047AC01-62E7-BD49-80A9-303FD290937F}" type="presParOf" srcId="{EBC2EFD2-2190-6E40-9857-863F0DB172C0}" destId="{72DCC03E-7C0F-8140-8C02-93862FA7B85F}" srcOrd="1" destOrd="0" presId="urn:microsoft.com/office/officeart/2005/8/layout/bProcess4"/>
    <dgm:cxn modelId="{7982E555-D877-AE47-A946-2C34F31FBD10}" type="presParOf" srcId="{65D84C18-ACD7-8C46-8637-720BDCB53E74}" destId="{69AE9777-51D5-8448-A130-4EE11DF584A6}" srcOrd="5" destOrd="0" presId="urn:microsoft.com/office/officeart/2005/8/layout/bProcess4"/>
    <dgm:cxn modelId="{053C8EF2-506C-9142-B759-B58BE8C80ABD}" type="presParOf" srcId="{65D84C18-ACD7-8C46-8637-720BDCB53E74}" destId="{DBCECC21-0CE0-C94F-9188-5796268EB3ED}" srcOrd="6" destOrd="0" presId="urn:microsoft.com/office/officeart/2005/8/layout/bProcess4"/>
    <dgm:cxn modelId="{F4F07453-E8C2-E246-A76B-BCDF6108732B}" type="presParOf" srcId="{DBCECC21-0CE0-C94F-9188-5796268EB3ED}" destId="{A71FF643-A659-9F45-8695-10F3DAE297EE}" srcOrd="0" destOrd="0" presId="urn:microsoft.com/office/officeart/2005/8/layout/bProcess4"/>
    <dgm:cxn modelId="{A30FC672-7A8C-5942-ADD3-2DFF52A269CC}" type="presParOf" srcId="{DBCECC21-0CE0-C94F-9188-5796268EB3ED}" destId="{6632F21F-7259-A541-AE0A-2CA6ED53CBD5}" srcOrd="1" destOrd="0" presId="urn:microsoft.com/office/officeart/2005/8/layout/bProcess4"/>
    <dgm:cxn modelId="{DCBBFC4B-CDAD-6944-BB47-FFCA65A6A4ED}" type="presParOf" srcId="{65D84C18-ACD7-8C46-8637-720BDCB53E74}" destId="{EE110798-5C23-B943-BAC5-EAC2DD9A80B2}" srcOrd="7" destOrd="0" presId="urn:microsoft.com/office/officeart/2005/8/layout/bProcess4"/>
    <dgm:cxn modelId="{DBA53946-0470-3E48-9F1C-10A306BDECEE}" type="presParOf" srcId="{65D84C18-ACD7-8C46-8637-720BDCB53E74}" destId="{78F01C15-ED1C-CE4C-87BF-22AEC14AC306}" srcOrd="8" destOrd="0" presId="urn:microsoft.com/office/officeart/2005/8/layout/bProcess4"/>
    <dgm:cxn modelId="{073B46E4-ACA2-7240-9277-8848192E71A3}" type="presParOf" srcId="{78F01C15-ED1C-CE4C-87BF-22AEC14AC306}" destId="{761AFAB5-A629-6147-AF07-A1D1C7F12474}" srcOrd="0" destOrd="0" presId="urn:microsoft.com/office/officeart/2005/8/layout/bProcess4"/>
    <dgm:cxn modelId="{67375369-E200-694B-AED7-FF865551FE3C}" type="presParOf" srcId="{78F01C15-ED1C-CE4C-87BF-22AEC14AC306}" destId="{742FAB36-7D4B-194F-9026-D60D2D05306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026752-000F-4481-95A9-CA54C7A11E19}"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828D3FA2-FD4B-46BC-BC1E-F757D6C87869}">
      <dgm:prSet phldrT="[Text]"/>
      <dgm:spPr/>
      <dgm:t>
        <a:bodyPr/>
        <a:lstStyle/>
        <a:p>
          <a:r>
            <a:rPr kumimoji="1" lang="en-US" b="1" dirty="0" smtClean="0"/>
            <a:t>Spectrum</a:t>
          </a:r>
          <a:endParaRPr lang="en-US" dirty="0"/>
        </a:p>
      </dgm:t>
    </dgm:pt>
    <dgm:pt modelId="{4A8C3566-09EC-4AB3-8413-53986DEC453B}" type="parTrans" cxnId="{B2B305D1-D635-4A4E-BB6E-E32F3034291B}">
      <dgm:prSet/>
      <dgm:spPr/>
      <dgm:t>
        <a:bodyPr/>
        <a:lstStyle/>
        <a:p>
          <a:endParaRPr lang="en-US"/>
        </a:p>
      </dgm:t>
    </dgm:pt>
    <dgm:pt modelId="{A5F1638E-5A70-428D-B655-745EA23BC21C}" type="sibTrans" cxnId="{B2B305D1-D635-4A4E-BB6E-E32F3034291B}">
      <dgm:prSet/>
      <dgm:spPr/>
      <dgm:t>
        <a:bodyPr/>
        <a:lstStyle/>
        <a:p>
          <a:endParaRPr lang="en-US"/>
        </a:p>
      </dgm:t>
    </dgm:pt>
    <dgm:pt modelId="{588E46AF-AAB7-41F4-A821-7DAD7D6AAC57}">
      <dgm:prSet phldrT="[Text]"/>
      <dgm:spPr/>
      <dgm:t>
        <a:bodyPr/>
        <a:lstStyle/>
        <a:p>
          <a:r>
            <a:rPr kumimoji="1" lang="en-US" dirty="0" smtClean="0"/>
            <a:t>Range of frequencies contained in signal</a:t>
          </a:r>
          <a:endParaRPr lang="en-US" dirty="0"/>
        </a:p>
      </dgm:t>
    </dgm:pt>
    <dgm:pt modelId="{9E063E4E-D1EE-48D5-90BB-0E415F8F7E69}" type="parTrans" cxnId="{A5131C45-3095-4A09-BE72-6582780D3EB1}">
      <dgm:prSet/>
      <dgm:spPr/>
      <dgm:t>
        <a:bodyPr/>
        <a:lstStyle/>
        <a:p>
          <a:endParaRPr lang="en-US"/>
        </a:p>
      </dgm:t>
    </dgm:pt>
    <dgm:pt modelId="{77BAECF0-79BA-46BD-9DD0-2D268C32AACE}" type="sibTrans" cxnId="{A5131C45-3095-4A09-BE72-6582780D3EB1}">
      <dgm:prSet/>
      <dgm:spPr/>
      <dgm:t>
        <a:bodyPr/>
        <a:lstStyle/>
        <a:p>
          <a:endParaRPr lang="en-US"/>
        </a:p>
      </dgm:t>
    </dgm:pt>
    <dgm:pt modelId="{CCBC0858-D7F9-4C24-8599-5520B8B1C4C9}">
      <dgm:prSet phldrT="[Text]"/>
      <dgm:spPr/>
      <dgm:t>
        <a:bodyPr/>
        <a:lstStyle/>
        <a:p>
          <a:r>
            <a:rPr kumimoji="1" lang="en-US" b="1" dirty="0" smtClean="0"/>
            <a:t>Absolute bandwidth</a:t>
          </a:r>
          <a:endParaRPr lang="en-US" dirty="0"/>
        </a:p>
      </dgm:t>
    </dgm:pt>
    <dgm:pt modelId="{119112ED-FE1E-4A5B-AFE0-854B8A015242}" type="parTrans" cxnId="{D5F206D7-F8FB-49B2-8B36-A2A2D5725D0A}">
      <dgm:prSet/>
      <dgm:spPr/>
      <dgm:t>
        <a:bodyPr/>
        <a:lstStyle/>
        <a:p>
          <a:endParaRPr lang="en-US"/>
        </a:p>
      </dgm:t>
    </dgm:pt>
    <dgm:pt modelId="{6A59FD77-9446-4F31-A803-DBBDC58709F6}" type="sibTrans" cxnId="{D5F206D7-F8FB-49B2-8B36-A2A2D5725D0A}">
      <dgm:prSet/>
      <dgm:spPr/>
      <dgm:t>
        <a:bodyPr/>
        <a:lstStyle/>
        <a:p>
          <a:endParaRPr lang="en-US"/>
        </a:p>
      </dgm:t>
    </dgm:pt>
    <dgm:pt modelId="{37083F33-DB76-422A-AE35-8FBB453D9EAF}">
      <dgm:prSet phldrT="[Text]"/>
      <dgm:spPr/>
      <dgm:t>
        <a:bodyPr/>
        <a:lstStyle/>
        <a:p>
          <a:r>
            <a:rPr kumimoji="1" lang="en-US" dirty="0" smtClean="0"/>
            <a:t>Width of spectrum</a:t>
          </a:r>
          <a:endParaRPr lang="en-US" dirty="0"/>
        </a:p>
      </dgm:t>
    </dgm:pt>
    <dgm:pt modelId="{79B05C41-5F92-44BA-9419-94639CA1DBA5}" type="parTrans" cxnId="{4A37DB31-2023-4B45-BBC2-6BD6FDFD3F28}">
      <dgm:prSet/>
      <dgm:spPr/>
      <dgm:t>
        <a:bodyPr/>
        <a:lstStyle/>
        <a:p>
          <a:endParaRPr lang="en-US"/>
        </a:p>
      </dgm:t>
    </dgm:pt>
    <dgm:pt modelId="{07521E85-3C1D-4FE2-B6AD-8E36AF45D1F8}" type="sibTrans" cxnId="{4A37DB31-2023-4B45-BBC2-6BD6FDFD3F28}">
      <dgm:prSet/>
      <dgm:spPr/>
      <dgm:t>
        <a:bodyPr/>
        <a:lstStyle/>
        <a:p>
          <a:endParaRPr lang="en-US"/>
        </a:p>
      </dgm:t>
    </dgm:pt>
    <dgm:pt modelId="{59AEF6EA-B4AD-448D-AFAC-A76841BB29EE}">
      <dgm:prSet/>
      <dgm:spPr/>
      <dgm:t>
        <a:bodyPr/>
        <a:lstStyle/>
        <a:p>
          <a:r>
            <a:rPr kumimoji="1" lang="en-US" b="1" dirty="0" smtClean="0"/>
            <a:t>Effective bandwidth (or just </a:t>
          </a:r>
          <a:r>
            <a:rPr kumimoji="1" lang="en-US" b="1" i="1" dirty="0" smtClean="0"/>
            <a:t>bandwidth)</a:t>
          </a:r>
          <a:endParaRPr kumimoji="1" lang="en-US" b="1" dirty="0" smtClean="0"/>
        </a:p>
      </dgm:t>
    </dgm:pt>
    <dgm:pt modelId="{ECDF41E9-69E4-4549-92B5-022B0A5A5E76}" type="parTrans" cxnId="{9F6887E9-B0BC-48D2-B353-6C54954BD676}">
      <dgm:prSet/>
      <dgm:spPr/>
      <dgm:t>
        <a:bodyPr/>
        <a:lstStyle/>
        <a:p>
          <a:endParaRPr lang="en-US"/>
        </a:p>
      </dgm:t>
    </dgm:pt>
    <dgm:pt modelId="{01E2382B-7C14-4AF9-BF7D-FF3BC00BBEC2}" type="sibTrans" cxnId="{9F6887E9-B0BC-48D2-B353-6C54954BD676}">
      <dgm:prSet/>
      <dgm:spPr/>
      <dgm:t>
        <a:bodyPr/>
        <a:lstStyle/>
        <a:p>
          <a:endParaRPr lang="en-US"/>
        </a:p>
      </dgm:t>
    </dgm:pt>
    <dgm:pt modelId="{4A0ADF0C-8587-4DBF-957B-B85ED2604D5B}">
      <dgm:prSet/>
      <dgm:spPr/>
      <dgm:t>
        <a:bodyPr/>
        <a:lstStyle/>
        <a:p>
          <a:r>
            <a:rPr kumimoji="1" lang="en-US" dirty="0" smtClean="0"/>
            <a:t>Narrow band of frequencies containing most energy</a:t>
          </a:r>
        </a:p>
      </dgm:t>
    </dgm:pt>
    <dgm:pt modelId="{E1056FE1-9F74-40A6-B42C-FF6C89A19AAE}" type="parTrans" cxnId="{EE007D47-E9E0-4B59-A2FA-B5F4935752FF}">
      <dgm:prSet/>
      <dgm:spPr/>
      <dgm:t>
        <a:bodyPr/>
        <a:lstStyle/>
        <a:p>
          <a:endParaRPr lang="en-US"/>
        </a:p>
      </dgm:t>
    </dgm:pt>
    <dgm:pt modelId="{E71513CA-5F4A-4F67-90FC-4C0C238DFB0A}" type="sibTrans" cxnId="{EE007D47-E9E0-4B59-A2FA-B5F4935752FF}">
      <dgm:prSet/>
      <dgm:spPr/>
      <dgm:t>
        <a:bodyPr/>
        <a:lstStyle/>
        <a:p>
          <a:endParaRPr lang="en-US"/>
        </a:p>
      </dgm:t>
    </dgm:pt>
    <dgm:pt modelId="{2600AB43-C663-42EF-AE7A-7FE5DE3B8848}">
      <dgm:prSet/>
      <dgm:spPr/>
      <dgm:t>
        <a:bodyPr/>
        <a:lstStyle/>
        <a:p>
          <a:r>
            <a:rPr kumimoji="1" lang="en-US" b="1" dirty="0" smtClean="0"/>
            <a:t>Dc component</a:t>
          </a:r>
        </a:p>
      </dgm:t>
    </dgm:pt>
    <dgm:pt modelId="{CB6D9E01-977B-41CC-85C5-2C5734D101BA}" type="parTrans" cxnId="{6DF0D767-B95D-477D-A2E9-997605EAD34F}">
      <dgm:prSet/>
      <dgm:spPr/>
      <dgm:t>
        <a:bodyPr/>
        <a:lstStyle/>
        <a:p>
          <a:endParaRPr lang="en-US"/>
        </a:p>
      </dgm:t>
    </dgm:pt>
    <dgm:pt modelId="{A1CE50F1-BFD3-401E-90AF-241B6BCC52C4}" type="sibTrans" cxnId="{6DF0D767-B95D-477D-A2E9-997605EAD34F}">
      <dgm:prSet/>
      <dgm:spPr/>
      <dgm:t>
        <a:bodyPr/>
        <a:lstStyle/>
        <a:p>
          <a:endParaRPr lang="en-US"/>
        </a:p>
      </dgm:t>
    </dgm:pt>
    <dgm:pt modelId="{0BDE23DE-2960-4BA9-AFA4-AE2103251057}">
      <dgm:prSet/>
      <dgm:spPr/>
      <dgm:t>
        <a:bodyPr/>
        <a:lstStyle/>
        <a:p>
          <a:r>
            <a:rPr kumimoji="1" lang="en-US" dirty="0" smtClean="0"/>
            <a:t>Component of zero frequency</a:t>
          </a:r>
          <a:endParaRPr kumimoji="1" lang="en-US" b="1" dirty="0" smtClean="0"/>
        </a:p>
      </dgm:t>
    </dgm:pt>
    <dgm:pt modelId="{FBFEA57A-A488-4EA5-8039-4C48A49DFBDC}" type="parTrans" cxnId="{8294BB39-E9B9-4683-9FBC-6763BD5BD406}">
      <dgm:prSet/>
      <dgm:spPr/>
      <dgm:t>
        <a:bodyPr/>
        <a:lstStyle/>
        <a:p>
          <a:endParaRPr lang="en-US"/>
        </a:p>
      </dgm:t>
    </dgm:pt>
    <dgm:pt modelId="{9273484E-5186-48B7-8937-8FBE742F9019}" type="sibTrans" cxnId="{8294BB39-E9B9-4683-9FBC-6763BD5BD406}">
      <dgm:prSet/>
      <dgm:spPr/>
      <dgm:t>
        <a:bodyPr/>
        <a:lstStyle/>
        <a:p>
          <a:endParaRPr lang="en-US"/>
        </a:p>
      </dgm:t>
    </dgm:pt>
    <dgm:pt modelId="{76E90195-0F54-4068-B9D1-1EBF6ABEEF13}" type="pres">
      <dgm:prSet presAssocID="{F6026752-000F-4481-95A9-CA54C7A11E19}" presName="linear" presStyleCnt="0">
        <dgm:presLayoutVars>
          <dgm:animLvl val="lvl"/>
          <dgm:resizeHandles val="exact"/>
        </dgm:presLayoutVars>
      </dgm:prSet>
      <dgm:spPr/>
      <dgm:t>
        <a:bodyPr/>
        <a:lstStyle/>
        <a:p>
          <a:endParaRPr lang="en-US"/>
        </a:p>
      </dgm:t>
    </dgm:pt>
    <dgm:pt modelId="{C23FB97D-6FF7-4E51-B02C-D5F69B1990E8}" type="pres">
      <dgm:prSet presAssocID="{828D3FA2-FD4B-46BC-BC1E-F757D6C87869}" presName="parentText" presStyleLbl="node1" presStyleIdx="0" presStyleCnt="4">
        <dgm:presLayoutVars>
          <dgm:chMax val="0"/>
          <dgm:bulletEnabled val="1"/>
        </dgm:presLayoutVars>
      </dgm:prSet>
      <dgm:spPr/>
      <dgm:t>
        <a:bodyPr/>
        <a:lstStyle/>
        <a:p>
          <a:endParaRPr lang="en-US"/>
        </a:p>
      </dgm:t>
    </dgm:pt>
    <dgm:pt modelId="{9B4B903F-0DD1-42AF-85EF-D3582B5EB57A}" type="pres">
      <dgm:prSet presAssocID="{828D3FA2-FD4B-46BC-BC1E-F757D6C87869}" presName="childText" presStyleLbl="revTx" presStyleIdx="0" presStyleCnt="4">
        <dgm:presLayoutVars>
          <dgm:bulletEnabled val="1"/>
        </dgm:presLayoutVars>
      </dgm:prSet>
      <dgm:spPr/>
      <dgm:t>
        <a:bodyPr/>
        <a:lstStyle/>
        <a:p>
          <a:endParaRPr lang="en-US"/>
        </a:p>
      </dgm:t>
    </dgm:pt>
    <dgm:pt modelId="{E4AE79B4-A715-41D6-82D7-D97697AAA969}" type="pres">
      <dgm:prSet presAssocID="{CCBC0858-D7F9-4C24-8599-5520B8B1C4C9}" presName="parentText" presStyleLbl="node1" presStyleIdx="1" presStyleCnt="4">
        <dgm:presLayoutVars>
          <dgm:chMax val="0"/>
          <dgm:bulletEnabled val="1"/>
        </dgm:presLayoutVars>
      </dgm:prSet>
      <dgm:spPr/>
      <dgm:t>
        <a:bodyPr/>
        <a:lstStyle/>
        <a:p>
          <a:endParaRPr lang="en-US"/>
        </a:p>
      </dgm:t>
    </dgm:pt>
    <dgm:pt modelId="{5B42B68E-B3D4-41E1-9305-2D9599703EE1}" type="pres">
      <dgm:prSet presAssocID="{CCBC0858-D7F9-4C24-8599-5520B8B1C4C9}" presName="childText" presStyleLbl="revTx" presStyleIdx="1" presStyleCnt="4">
        <dgm:presLayoutVars>
          <dgm:bulletEnabled val="1"/>
        </dgm:presLayoutVars>
      </dgm:prSet>
      <dgm:spPr/>
      <dgm:t>
        <a:bodyPr/>
        <a:lstStyle/>
        <a:p>
          <a:endParaRPr lang="en-US"/>
        </a:p>
      </dgm:t>
    </dgm:pt>
    <dgm:pt modelId="{BDE3E5B0-6B65-4F1D-94C5-C4A7764365F7}" type="pres">
      <dgm:prSet presAssocID="{59AEF6EA-B4AD-448D-AFAC-A76841BB29EE}" presName="parentText" presStyleLbl="node1" presStyleIdx="2" presStyleCnt="4">
        <dgm:presLayoutVars>
          <dgm:chMax val="0"/>
          <dgm:bulletEnabled val="1"/>
        </dgm:presLayoutVars>
      </dgm:prSet>
      <dgm:spPr/>
      <dgm:t>
        <a:bodyPr/>
        <a:lstStyle/>
        <a:p>
          <a:endParaRPr lang="en-US"/>
        </a:p>
      </dgm:t>
    </dgm:pt>
    <dgm:pt modelId="{B0D64F1A-1D6C-4C72-B092-62CA4389BF2F}" type="pres">
      <dgm:prSet presAssocID="{59AEF6EA-B4AD-448D-AFAC-A76841BB29EE}" presName="childText" presStyleLbl="revTx" presStyleIdx="2" presStyleCnt="4">
        <dgm:presLayoutVars>
          <dgm:bulletEnabled val="1"/>
        </dgm:presLayoutVars>
      </dgm:prSet>
      <dgm:spPr/>
      <dgm:t>
        <a:bodyPr/>
        <a:lstStyle/>
        <a:p>
          <a:endParaRPr lang="en-US"/>
        </a:p>
      </dgm:t>
    </dgm:pt>
    <dgm:pt modelId="{F5E101F1-AE6C-4924-9582-E14EA198AF2B}" type="pres">
      <dgm:prSet presAssocID="{2600AB43-C663-42EF-AE7A-7FE5DE3B8848}" presName="parentText" presStyleLbl="node1" presStyleIdx="3" presStyleCnt="4">
        <dgm:presLayoutVars>
          <dgm:chMax val="0"/>
          <dgm:bulletEnabled val="1"/>
        </dgm:presLayoutVars>
      </dgm:prSet>
      <dgm:spPr/>
      <dgm:t>
        <a:bodyPr/>
        <a:lstStyle/>
        <a:p>
          <a:endParaRPr lang="en-US"/>
        </a:p>
      </dgm:t>
    </dgm:pt>
    <dgm:pt modelId="{8989264E-4C23-4B7C-9554-084FE061CF28}" type="pres">
      <dgm:prSet presAssocID="{2600AB43-C663-42EF-AE7A-7FE5DE3B8848}" presName="childText" presStyleLbl="revTx" presStyleIdx="3" presStyleCnt="4">
        <dgm:presLayoutVars>
          <dgm:bulletEnabled val="1"/>
        </dgm:presLayoutVars>
      </dgm:prSet>
      <dgm:spPr/>
      <dgm:t>
        <a:bodyPr/>
        <a:lstStyle/>
        <a:p>
          <a:endParaRPr lang="en-US"/>
        </a:p>
      </dgm:t>
    </dgm:pt>
  </dgm:ptLst>
  <dgm:cxnLst>
    <dgm:cxn modelId="{BC9D45CC-2C91-464C-9729-B5551F9160FD}" type="presOf" srcId="{59AEF6EA-B4AD-448D-AFAC-A76841BB29EE}" destId="{BDE3E5B0-6B65-4F1D-94C5-C4A7764365F7}" srcOrd="0" destOrd="0" presId="urn:microsoft.com/office/officeart/2005/8/layout/vList2"/>
    <dgm:cxn modelId="{B2B305D1-D635-4A4E-BB6E-E32F3034291B}" srcId="{F6026752-000F-4481-95A9-CA54C7A11E19}" destId="{828D3FA2-FD4B-46BC-BC1E-F757D6C87869}" srcOrd="0" destOrd="0" parTransId="{4A8C3566-09EC-4AB3-8413-53986DEC453B}" sibTransId="{A5F1638E-5A70-428D-B655-745EA23BC21C}"/>
    <dgm:cxn modelId="{A0EB206E-D92B-429A-914E-58E55D3C6198}" type="presOf" srcId="{0BDE23DE-2960-4BA9-AFA4-AE2103251057}" destId="{8989264E-4C23-4B7C-9554-084FE061CF28}" srcOrd="0" destOrd="0" presId="urn:microsoft.com/office/officeart/2005/8/layout/vList2"/>
    <dgm:cxn modelId="{8294BB39-E9B9-4683-9FBC-6763BD5BD406}" srcId="{2600AB43-C663-42EF-AE7A-7FE5DE3B8848}" destId="{0BDE23DE-2960-4BA9-AFA4-AE2103251057}" srcOrd="0" destOrd="0" parTransId="{FBFEA57A-A488-4EA5-8039-4C48A49DFBDC}" sibTransId="{9273484E-5186-48B7-8937-8FBE742F9019}"/>
    <dgm:cxn modelId="{9F6887E9-B0BC-48D2-B353-6C54954BD676}" srcId="{F6026752-000F-4481-95A9-CA54C7A11E19}" destId="{59AEF6EA-B4AD-448D-AFAC-A76841BB29EE}" srcOrd="2" destOrd="0" parTransId="{ECDF41E9-69E4-4549-92B5-022B0A5A5E76}" sibTransId="{01E2382B-7C14-4AF9-BF7D-FF3BC00BBEC2}"/>
    <dgm:cxn modelId="{4A37DB31-2023-4B45-BBC2-6BD6FDFD3F28}" srcId="{CCBC0858-D7F9-4C24-8599-5520B8B1C4C9}" destId="{37083F33-DB76-422A-AE35-8FBB453D9EAF}" srcOrd="0" destOrd="0" parTransId="{79B05C41-5F92-44BA-9419-94639CA1DBA5}" sibTransId="{07521E85-3C1D-4FE2-B6AD-8E36AF45D1F8}"/>
    <dgm:cxn modelId="{A5131C45-3095-4A09-BE72-6582780D3EB1}" srcId="{828D3FA2-FD4B-46BC-BC1E-F757D6C87869}" destId="{588E46AF-AAB7-41F4-A821-7DAD7D6AAC57}" srcOrd="0" destOrd="0" parTransId="{9E063E4E-D1EE-48D5-90BB-0E415F8F7E69}" sibTransId="{77BAECF0-79BA-46BD-9DD0-2D268C32AACE}"/>
    <dgm:cxn modelId="{6DF0D767-B95D-477D-A2E9-997605EAD34F}" srcId="{F6026752-000F-4481-95A9-CA54C7A11E19}" destId="{2600AB43-C663-42EF-AE7A-7FE5DE3B8848}" srcOrd="3" destOrd="0" parTransId="{CB6D9E01-977B-41CC-85C5-2C5734D101BA}" sibTransId="{A1CE50F1-BFD3-401E-90AF-241B6BCC52C4}"/>
    <dgm:cxn modelId="{1D6E7FC3-052F-4D53-9B4F-D0A637A1CACC}" type="presOf" srcId="{588E46AF-AAB7-41F4-A821-7DAD7D6AAC57}" destId="{9B4B903F-0DD1-42AF-85EF-D3582B5EB57A}" srcOrd="0" destOrd="0" presId="urn:microsoft.com/office/officeart/2005/8/layout/vList2"/>
    <dgm:cxn modelId="{EE007D47-E9E0-4B59-A2FA-B5F4935752FF}" srcId="{59AEF6EA-B4AD-448D-AFAC-A76841BB29EE}" destId="{4A0ADF0C-8587-4DBF-957B-B85ED2604D5B}" srcOrd="0" destOrd="0" parTransId="{E1056FE1-9F74-40A6-B42C-FF6C89A19AAE}" sibTransId="{E71513CA-5F4A-4F67-90FC-4C0C238DFB0A}"/>
    <dgm:cxn modelId="{D11E16F6-5C64-484E-B180-D501100CEEDE}" type="presOf" srcId="{4A0ADF0C-8587-4DBF-957B-B85ED2604D5B}" destId="{B0D64F1A-1D6C-4C72-B092-62CA4389BF2F}" srcOrd="0" destOrd="0" presId="urn:microsoft.com/office/officeart/2005/8/layout/vList2"/>
    <dgm:cxn modelId="{D5F206D7-F8FB-49B2-8B36-A2A2D5725D0A}" srcId="{F6026752-000F-4481-95A9-CA54C7A11E19}" destId="{CCBC0858-D7F9-4C24-8599-5520B8B1C4C9}" srcOrd="1" destOrd="0" parTransId="{119112ED-FE1E-4A5B-AFE0-854B8A015242}" sibTransId="{6A59FD77-9446-4F31-A803-DBBDC58709F6}"/>
    <dgm:cxn modelId="{0822D704-C8E1-4BD3-A41C-20FE86B1FC87}" type="presOf" srcId="{CCBC0858-D7F9-4C24-8599-5520B8B1C4C9}" destId="{E4AE79B4-A715-41D6-82D7-D97697AAA969}" srcOrd="0" destOrd="0" presId="urn:microsoft.com/office/officeart/2005/8/layout/vList2"/>
    <dgm:cxn modelId="{ECCAE9CC-35FA-4103-A78B-DA1EE618B64E}" type="presOf" srcId="{F6026752-000F-4481-95A9-CA54C7A11E19}" destId="{76E90195-0F54-4068-B9D1-1EBF6ABEEF13}" srcOrd="0" destOrd="0" presId="urn:microsoft.com/office/officeart/2005/8/layout/vList2"/>
    <dgm:cxn modelId="{FA77C9F2-FC63-467B-8875-CF0152268320}" type="presOf" srcId="{828D3FA2-FD4B-46BC-BC1E-F757D6C87869}" destId="{C23FB97D-6FF7-4E51-B02C-D5F69B1990E8}" srcOrd="0" destOrd="0" presId="urn:microsoft.com/office/officeart/2005/8/layout/vList2"/>
    <dgm:cxn modelId="{7B46AC60-610E-4E9D-A3F7-CED74585CC8C}" type="presOf" srcId="{37083F33-DB76-422A-AE35-8FBB453D9EAF}" destId="{5B42B68E-B3D4-41E1-9305-2D9599703EE1}" srcOrd="0" destOrd="0" presId="urn:microsoft.com/office/officeart/2005/8/layout/vList2"/>
    <dgm:cxn modelId="{1E8A1A24-5F93-4988-AA48-87CC4C3960BA}" type="presOf" srcId="{2600AB43-C663-42EF-AE7A-7FE5DE3B8848}" destId="{F5E101F1-AE6C-4924-9582-E14EA198AF2B}" srcOrd="0" destOrd="0" presId="urn:microsoft.com/office/officeart/2005/8/layout/vList2"/>
    <dgm:cxn modelId="{14AB7DF1-B584-4A79-AC7B-8D9318517946}" type="presParOf" srcId="{76E90195-0F54-4068-B9D1-1EBF6ABEEF13}" destId="{C23FB97D-6FF7-4E51-B02C-D5F69B1990E8}" srcOrd="0" destOrd="0" presId="urn:microsoft.com/office/officeart/2005/8/layout/vList2"/>
    <dgm:cxn modelId="{2A818E1B-F917-40C2-B4F8-9B9327F8C0DA}" type="presParOf" srcId="{76E90195-0F54-4068-B9D1-1EBF6ABEEF13}" destId="{9B4B903F-0DD1-42AF-85EF-D3582B5EB57A}" srcOrd="1" destOrd="0" presId="urn:microsoft.com/office/officeart/2005/8/layout/vList2"/>
    <dgm:cxn modelId="{66F03D31-AF4E-4830-ADD1-E744A284D562}" type="presParOf" srcId="{76E90195-0F54-4068-B9D1-1EBF6ABEEF13}" destId="{E4AE79B4-A715-41D6-82D7-D97697AAA969}" srcOrd="2" destOrd="0" presId="urn:microsoft.com/office/officeart/2005/8/layout/vList2"/>
    <dgm:cxn modelId="{0ED19852-63C7-4EA6-890F-642E92856F04}" type="presParOf" srcId="{76E90195-0F54-4068-B9D1-1EBF6ABEEF13}" destId="{5B42B68E-B3D4-41E1-9305-2D9599703EE1}" srcOrd="3" destOrd="0" presId="urn:microsoft.com/office/officeart/2005/8/layout/vList2"/>
    <dgm:cxn modelId="{281C5E65-4D6D-45D5-BB76-53658C44067B}" type="presParOf" srcId="{76E90195-0F54-4068-B9D1-1EBF6ABEEF13}" destId="{BDE3E5B0-6B65-4F1D-94C5-C4A7764365F7}" srcOrd="4" destOrd="0" presId="urn:microsoft.com/office/officeart/2005/8/layout/vList2"/>
    <dgm:cxn modelId="{9FB80DA9-DFF8-FF42-BB23-710E0B193919}" type="presParOf" srcId="{76E90195-0F54-4068-B9D1-1EBF6ABEEF13}" destId="{B0D64F1A-1D6C-4C72-B092-62CA4389BF2F}" srcOrd="5" destOrd="0" presId="urn:microsoft.com/office/officeart/2005/8/layout/vList2"/>
    <dgm:cxn modelId="{76C92502-7187-4E6F-AB56-7178FD74064B}" type="presParOf" srcId="{76E90195-0F54-4068-B9D1-1EBF6ABEEF13}" destId="{F5E101F1-AE6C-4924-9582-E14EA198AF2B}" srcOrd="6" destOrd="0" presId="urn:microsoft.com/office/officeart/2005/8/layout/vList2"/>
    <dgm:cxn modelId="{6E3D745C-FECF-48D5-A927-9E0C730A29A6}" type="presParOf" srcId="{76E90195-0F54-4068-B9D1-1EBF6ABEEF13}" destId="{8989264E-4C23-4B7C-9554-084FE061CF2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1318A3-D30F-D941-B84D-4964669F1B6A}"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n-US"/>
        </a:p>
      </dgm:t>
    </dgm:pt>
    <dgm:pt modelId="{FFCD3F30-4B9D-5749-BD3C-540FA9D25583}">
      <dgm:prSet custT="1"/>
      <dgm:spPr/>
      <dgm:t>
        <a:bodyPr/>
        <a:lstStyle/>
        <a:p>
          <a:pPr rtl="0"/>
          <a:r>
            <a:rPr kumimoji="1" lang="en-US" sz="2000" b="1" i="0" smtClean="0"/>
            <a:t>Any transmission system has a limited band of frequencies</a:t>
          </a:r>
          <a:endParaRPr lang="en-US" sz="2000" b="1" i="0" dirty="0"/>
        </a:p>
      </dgm:t>
    </dgm:pt>
    <dgm:pt modelId="{2A5FF013-54DA-954C-A6BE-E262FC7C267A}" type="parTrans" cxnId="{C735F190-1A79-2645-8196-B2BBA69B8012}">
      <dgm:prSet/>
      <dgm:spPr/>
      <dgm:t>
        <a:bodyPr/>
        <a:lstStyle/>
        <a:p>
          <a:endParaRPr lang="en-US"/>
        </a:p>
      </dgm:t>
    </dgm:pt>
    <dgm:pt modelId="{ACAFA3EC-01E8-3F47-A25B-CBD16A85932B}" type="sibTrans" cxnId="{C735F190-1A79-2645-8196-B2BBA69B8012}">
      <dgm:prSet/>
      <dgm:spPr/>
      <dgm:t>
        <a:bodyPr/>
        <a:lstStyle/>
        <a:p>
          <a:endParaRPr lang="en-US" dirty="0"/>
        </a:p>
      </dgm:t>
    </dgm:pt>
    <dgm:pt modelId="{EA1317EB-1BB8-1443-A51E-E0CD7FEC586A}">
      <dgm:prSet custT="1"/>
      <dgm:spPr/>
      <dgm:t>
        <a:bodyPr/>
        <a:lstStyle/>
        <a:p>
          <a:pPr rtl="0"/>
          <a:r>
            <a:rPr kumimoji="1" lang="en-US" sz="2000" b="1" i="0" smtClean="0"/>
            <a:t>This limits the data rate that can be carried on the transmission medium</a:t>
          </a:r>
          <a:endParaRPr kumimoji="1" lang="en-US" sz="2000" b="1" i="0" dirty="0" smtClean="0"/>
        </a:p>
      </dgm:t>
    </dgm:pt>
    <dgm:pt modelId="{C7736F42-095D-0643-85AF-1052C61AD8D5}" type="parTrans" cxnId="{A05059E2-41A4-3540-B149-E914B2BC4DBB}">
      <dgm:prSet/>
      <dgm:spPr/>
      <dgm:t>
        <a:bodyPr/>
        <a:lstStyle/>
        <a:p>
          <a:endParaRPr lang="en-US"/>
        </a:p>
      </dgm:t>
    </dgm:pt>
    <dgm:pt modelId="{DC71AC56-9D1F-8D40-95AA-A31DEE94CCCD}" type="sibTrans" cxnId="{A05059E2-41A4-3540-B149-E914B2BC4DBB}">
      <dgm:prSet/>
      <dgm:spPr/>
      <dgm:t>
        <a:bodyPr/>
        <a:lstStyle/>
        <a:p>
          <a:endParaRPr lang="en-US" dirty="0"/>
        </a:p>
      </dgm:t>
    </dgm:pt>
    <dgm:pt modelId="{BB164E9C-594E-EF43-A70A-D9BF7410061D}">
      <dgm:prSet custT="1"/>
      <dgm:spPr/>
      <dgm:t>
        <a:bodyPr/>
        <a:lstStyle/>
        <a:p>
          <a:pPr rtl="0"/>
          <a:r>
            <a:rPr kumimoji="1" lang="en-US" sz="2000" b="1" i="0" smtClean="0"/>
            <a:t>Square waves have infinite components and hence an infinite bandwidth</a:t>
          </a:r>
          <a:endParaRPr kumimoji="1" lang="en-US" sz="2000" b="1" i="0" dirty="0" smtClean="0"/>
        </a:p>
      </dgm:t>
    </dgm:pt>
    <dgm:pt modelId="{D6AD8FF0-E378-2144-9A95-AD2E43C647A9}" type="parTrans" cxnId="{0A634A84-0692-5D45-B3AA-B7B37A7CDB02}">
      <dgm:prSet/>
      <dgm:spPr/>
      <dgm:t>
        <a:bodyPr/>
        <a:lstStyle/>
        <a:p>
          <a:endParaRPr lang="en-US"/>
        </a:p>
      </dgm:t>
    </dgm:pt>
    <dgm:pt modelId="{A73C6CCE-FEC2-0147-80ED-08112587EDE6}" type="sibTrans" cxnId="{0A634A84-0692-5D45-B3AA-B7B37A7CDB02}">
      <dgm:prSet/>
      <dgm:spPr/>
      <dgm:t>
        <a:bodyPr/>
        <a:lstStyle/>
        <a:p>
          <a:endParaRPr lang="en-US" dirty="0"/>
        </a:p>
      </dgm:t>
    </dgm:pt>
    <dgm:pt modelId="{AF28C543-2CEA-6B4C-AC80-AFBE14D9D5A6}">
      <dgm:prSet custT="1"/>
      <dgm:spPr/>
      <dgm:t>
        <a:bodyPr/>
        <a:lstStyle/>
        <a:p>
          <a:pPr rtl="0"/>
          <a:r>
            <a:rPr kumimoji="1" lang="en-US" sz="2000" b="1" i="0" smtClean="0"/>
            <a:t>Most energy in first few components</a:t>
          </a:r>
          <a:endParaRPr kumimoji="1" lang="en-US" sz="2000" b="1" i="0" dirty="0" smtClean="0"/>
        </a:p>
      </dgm:t>
    </dgm:pt>
    <dgm:pt modelId="{CC02299E-EECF-284A-996A-157AFFC28CBE}" type="parTrans" cxnId="{143B8E23-42A8-0744-BCAC-67F01AD2760E}">
      <dgm:prSet/>
      <dgm:spPr/>
      <dgm:t>
        <a:bodyPr/>
        <a:lstStyle/>
        <a:p>
          <a:endParaRPr lang="en-US"/>
        </a:p>
      </dgm:t>
    </dgm:pt>
    <dgm:pt modelId="{870ED77D-6A60-4049-B31E-F30BB4782115}" type="sibTrans" cxnId="{143B8E23-42A8-0744-BCAC-67F01AD2760E}">
      <dgm:prSet/>
      <dgm:spPr/>
      <dgm:t>
        <a:bodyPr/>
        <a:lstStyle/>
        <a:p>
          <a:endParaRPr lang="en-US" dirty="0"/>
        </a:p>
      </dgm:t>
    </dgm:pt>
    <dgm:pt modelId="{EE0E150D-F6CA-A747-AB08-CBECAD9EE851}">
      <dgm:prSet custT="1"/>
      <dgm:spPr/>
      <dgm:t>
        <a:bodyPr/>
        <a:lstStyle/>
        <a:p>
          <a:pPr rtl="0"/>
          <a:r>
            <a:rPr kumimoji="1" lang="en-US" sz="2000" b="1" i="0" smtClean="0"/>
            <a:t>Limiting bandwidth creates distortions</a:t>
          </a:r>
          <a:endParaRPr kumimoji="1" lang="en-US" sz="2000" b="1" i="0" dirty="0" smtClean="0"/>
        </a:p>
      </dgm:t>
    </dgm:pt>
    <dgm:pt modelId="{4E5163E3-B6B4-F54B-BF7B-6D0B131644F4}" type="parTrans" cxnId="{E6AFF2E9-0161-734C-B5D6-08DB89AF9309}">
      <dgm:prSet/>
      <dgm:spPr/>
      <dgm:t>
        <a:bodyPr/>
        <a:lstStyle/>
        <a:p>
          <a:endParaRPr lang="en-US"/>
        </a:p>
      </dgm:t>
    </dgm:pt>
    <dgm:pt modelId="{A0B0C2F2-9EE4-3147-AEB3-9E193049A4FB}" type="sibTrans" cxnId="{E6AFF2E9-0161-734C-B5D6-08DB89AF9309}">
      <dgm:prSet/>
      <dgm:spPr/>
      <dgm:t>
        <a:bodyPr/>
        <a:lstStyle/>
        <a:p>
          <a:endParaRPr lang="en-US"/>
        </a:p>
      </dgm:t>
    </dgm:pt>
    <dgm:pt modelId="{184445BA-ACDA-1A44-A10E-73900B5900DD}" type="pres">
      <dgm:prSet presAssocID="{FC1318A3-D30F-D941-B84D-4964669F1B6A}" presName="diagram" presStyleCnt="0">
        <dgm:presLayoutVars>
          <dgm:dir/>
          <dgm:resizeHandles val="exact"/>
        </dgm:presLayoutVars>
      </dgm:prSet>
      <dgm:spPr/>
      <dgm:t>
        <a:bodyPr/>
        <a:lstStyle/>
        <a:p>
          <a:endParaRPr lang="en-US"/>
        </a:p>
      </dgm:t>
    </dgm:pt>
    <dgm:pt modelId="{D6766001-EEE9-F24B-AB6B-547113A59F13}" type="pres">
      <dgm:prSet presAssocID="{FFCD3F30-4B9D-5749-BD3C-540FA9D25583}" presName="node" presStyleLbl="node1" presStyleIdx="0" presStyleCnt="5" custScaleX="117863" custScaleY="119671" custLinFactNeighborX="-61662" custLinFactNeighborY="3592">
        <dgm:presLayoutVars>
          <dgm:bulletEnabled val="1"/>
        </dgm:presLayoutVars>
      </dgm:prSet>
      <dgm:spPr/>
      <dgm:t>
        <a:bodyPr/>
        <a:lstStyle/>
        <a:p>
          <a:endParaRPr lang="en-US"/>
        </a:p>
      </dgm:t>
    </dgm:pt>
    <dgm:pt modelId="{23CEB9A5-A907-9C41-8C73-1329F762CA48}" type="pres">
      <dgm:prSet presAssocID="{ACAFA3EC-01E8-3F47-A25B-CBD16A85932B}" presName="sibTrans" presStyleLbl="sibTrans2D1" presStyleIdx="0" presStyleCnt="4"/>
      <dgm:spPr/>
      <dgm:t>
        <a:bodyPr/>
        <a:lstStyle/>
        <a:p>
          <a:endParaRPr lang="en-US"/>
        </a:p>
      </dgm:t>
    </dgm:pt>
    <dgm:pt modelId="{E1B13EC7-633B-4D4B-9E84-06C42F5EBB05}" type="pres">
      <dgm:prSet presAssocID="{ACAFA3EC-01E8-3F47-A25B-CBD16A85932B}" presName="connectorText" presStyleLbl="sibTrans2D1" presStyleIdx="0" presStyleCnt="4"/>
      <dgm:spPr/>
      <dgm:t>
        <a:bodyPr/>
        <a:lstStyle/>
        <a:p>
          <a:endParaRPr lang="en-US"/>
        </a:p>
      </dgm:t>
    </dgm:pt>
    <dgm:pt modelId="{E94F910C-1429-544E-922A-84E2C2FF4B9A}" type="pres">
      <dgm:prSet presAssocID="{EA1317EB-1BB8-1443-A51E-E0CD7FEC586A}" presName="node" presStyleLbl="node1" presStyleIdx="1" presStyleCnt="5" custScaleX="139681" custScaleY="111484" custLinFactNeighborX="-38043" custLinFactNeighborY="5672">
        <dgm:presLayoutVars>
          <dgm:bulletEnabled val="1"/>
        </dgm:presLayoutVars>
      </dgm:prSet>
      <dgm:spPr/>
      <dgm:t>
        <a:bodyPr/>
        <a:lstStyle/>
        <a:p>
          <a:endParaRPr lang="en-US"/>
        </a:p>
      </dgm:t>
    </dgm:pt>
    <dgm:pt modelId="{CB6C46DF-7E39-DB49-A1E7-3A0E2775B7E1}" type="pres">
      <dgm:prSet presAssocID="{DC71AC56-9D1F-8D40-95AA-A31DEE94CCCD}" presName="sibTrans" presStyleLbl="sibTrans2D1" presStyleIdx="1" presStyleCnt="4"/>
      <dgm:spPr/>
      <dgm:t>
        <a:bodyPr/>
        <a:lstStyle/>
        <a:p>
          <a:endParaRPr lang="en-US"/>
        </a:p>
      </dgm:t>
    </dgm:pt>
    <dgm:pt modelId="{0285F05A-1375-5042-9C36-D58D76BD4CFF}" type="pres">
      <dgm:prSet presAssocID="{DC71AC56-9D1F-8D40-95AA-A31DEE94CCCD}" presName="connectorText" presStyleLbl="sibTrans2D1" presStyleIdx="1" presStyleCnt="4"/>
      <dgm:spPr/>
      <dgm:t>
        <a:bodyPr/>
        <a:lstStyle/>
        <a:p>
          <a:endParaRPr lang="en-US"/>
        </a:p>
      </dgm:t>
    </dgm:pt>
    <dgm:pt modelId="{6FC2A9D0-C7E5-1849-B572-E0C8BAA01DC7}" type="pres">
      <dgm:prSet presAssocID="{BB164E9C-594E-EF43-A70A-D9BF7410061D}" presName="node" presStyleLbl="node1" presStyleIdx="2" presStyleCnt="5" custScaleX="119893" custScaleY="129489" custLinFactNeighborX="-1882" custLinFactNeighborY="-2047">
        <dgm:presLayoutVars>
          <dgm:bulletEnabled val="1"/>
        </dgm:presLayoutVars>
      </dgm:prSet>
      <dgm:spPr/>
      <dgm:t>
        <a:bodyPr/>
        <a:lstStyle/>
        <a:p>
          <a:endParaRPr lang="en-US"/>
        </a:p>
      </dgm:t>
    </dgm:pt>
    <dgm:pt modelId="{6912A62D-09AA-1D46-A776-04A865105982}" type="pres">
      <dgm:prSet presAssocID="{A73C6CCE-FEC2-0147-80ED-08112587EDE6}" presName="sibTrans" presStyleLbl="sibTrans2D1" presStyleIdx="2" presStyleCnt="4"/>
      <dgm:spPr/>
      <dgm:t>
        <a:bodyPr/>
        <a:lstStyle/>
        <a:p>
          <a:endParaRPr lang="en-US"/>
        </a:p>
      </dgm:t>
    </dgm:pt>
    <dgm:pt modelId="{AD653B19-8291-164C-8BC2-A8237BE601B3}" type="pres">
      <dgm:prSet presAssocID="{A73C6CCE-FEC2-0147-80ED-08112587EDE6}" presName="connectorText" presStyleLbl="sibTrans2D1" presStyleIdx="2" presStyleCnt="4"/>
      <dgm:spPr/>
      <dgm:t>
        <a:bodyPr/>
        <a:lstStyle/>
        <a:p>
          <a:endParaRPr lang="en-US"/>
        </a:p>
      </dgm:t>
    </dgm:pt>
    <dgm:pt modelId="{D71F34AD-E247-194E-8E09-003EDF3F9506}" type="pres">
      <dgm:prSet presAssocID="{AF28C543-2CEA-6B4C-AC80-AFBE14D9D5A6}" presName="node" presStyleLbl="node1" presStyleIdx="3" presStyleCnt="5">
        <dgm:presLayoutVars>
          <dgm:bulletEnabled val="1"/>
        </dgm:presLayoutVars>
      </dgm:prSet>
      <dgm:spPr/>
      <dgm:t>
        <a:bodyPr/>
        <a:lstStyle/>
        <a:p>
          <a:endParaRPr lang="en-US"/>
        </a:p>
      </dgm:t>
    </dgm:pt>
    <dgm:pt modelId="{8C69752D-C8E4-7045-AE4C-69BB8C7781F0}" type="pres">
      <dgm:prSet presAssocID="{870ED77D-6A60-4049-B31E-F30BB4782115}" presName="sibTrans" presStyleLbl="sibTrans2D1" presStyleIdx="3" presStyleCnt="4"/>
      <dgm:spPr/>
      <dgm:t>
        <a:bodyPr/>
        <a:lstStyle/>
        <a:p>
          <a:endParaRPr lang="en-US"/>
        </a:p>
      </dgm:t>
    </dgm:pt>
    <dgm:pt modelId="{F6C281C4-FA33-FF45-9BAB-24474435B8A0}" type="pres">
      <dgm:prSet presAssocID="{870ED77D-6A60-4049-B31E-F30BB4782115}" presName="connectorText" presStyleLbl="sibTrans2D1" presStyleIdx="3" presStyleCnt="4"/>
      <dgm:spPr/>
      <dgm:t>
        <a:bodyPr/>
        <a:lstStyle/>
        <a:p>
          <a:endParaRPr lang="en-US"/>
        </a:p>
      </dgm:t>
    </dgm:pt>
    <dgm:pt modelId="{4E8C850C-B54C-274F-A31C-A2F420624788}" type="pres">
      <dgm:prSet presAssocID="{EE0E150D-F6CA-A747-AB08-CBECAD9EE851}" presName="node" presStyleLbl="node1" presStyleIdx="4" presStyleCnt="5" custLinFactNeighborX="-3859" custLinFactNeighborY="-2047">
        <dgm:presLayoutVars>
          <dgm:bulletEnabled val="1"/>
        </dgm:presLayoutVars>
      </dgm:prSet>
      <dgm:spPr/>
      <dgm:t>
        <a:bodyPr/>
        <a:lstStyle/>
        <a:p>
          <a:endParaRPr lang="en-US"/>
        </a:p>
      </dgm:t>
    </dgm:pt>
  </dgm:ptLst>
  <dgm:cxnLst>
    <dgm:cxn modelId="{41B5A553-A707-D54F-B391-9E9504CA7184}" type="presOf" srcId="{DC71AC56-9D1F-8D40-95AA-A31DEE94CCCD}" destId="{CB6C46DF-7E39-DB49-A1E7-3A0E2775B7E1}" srcOrd="0" destOrd="0" presId="urn:microsoft.com/office/officeart/2005/8/layout/process5"/>
    <dgm:cxn modelId="{51AACD79-6DAD-D441-8954-17CBA6404836}" type="presOf" srcId="{A73C6CCE-FEC2-0147-80ED-08112587EDE6}" destId="{AD653B19-8291-164C-8BC2-A8237BE601B3}" srcOrd="1" destOrd="0" presId="urn:microsoft.com/office/officeart/2005/8/layout/process5"/>
    <dgm:cxn modelId="{B7E8DF7C-E80F-AF4D-84EF-A9A90101F2CA}" type="presOf" srcId="{A73C6CCE-FEC2-0147-80ED-08112587EDE6}" destId="{6912A62D-09AA-1D46-A776-04A865105982}" srcOrd="0" destOrd="0" presId="urn:microsoft.com/office/officeart/2005/8/layout/process5"/>
    <dgm:cxn modelId="{2CCD6550-3D6A-BD47-A447-C4094608C16D}" type="presOf" srcId="{FC1318A3-D30F-D941-B84D-4964669F1B6A}" destId="{184445BA-ACDA-1A44-A10E-73900B5900DD}" srcOrd="0" destOrd="0" presId="urn:microsoft.com/office/officeart/2005/8/layout/process5"/>
    <dgm:cxn modelId="{C735F190-1A79-2645-8196-B2BBA69B8012}" srcId="{FC1318A3-D30F-D941-B84D-4964669F1B6A}" destId="{FFCD3F30-4B9D-5749-BD3C-540FA9D25583}" srcOrd="0" destOrd="0" parTransId="{2A5FF013-54DA-954C-A6BE-E262FC7C267A}" sibTransId="{ACAFA3EC-01E8-3F47-A25B-CBD16A85932B}"/>
    <dgm:cxn modelId="{9143A9C9-AA17-6D49-A7DD-E481699AD404}" type="presOf" srcId="{AF28C543-2CEA-6B4C-AC80-AFBE14D9D5A6}" destId="{D71F34AD-E247-194E-8E09-003EDF3F9506}" srcOrd="0" destOrd="0" presId="urn:microsoft.com/office/officeart/2005/8/layout/process5"/>
    <dgm:cxn modelId="{0D26955B-9636-954B-831B-6AF12823AEBD}" type="presOf" srcId="{EE0E150D-F6CA-A747-AB08-CBECAD9EE851}" destId="{4E8C850C-B54C-274F-A31C-A2F420624788}" srcOrd="0" destOrd="0" presId="urn:microsoft.com/office/officeart/2005/8/layout/process5"/>
    <dgm:cxn modelId="{E38B2F51-B0F0-8548-9B87-0EE5298C5AF2}" type="presOf" srcId="{870ED77D-6A60-4049-B31E-F30BB4782115}" destId="{F6C281C4-FA33-FF45-9BAB-24474435B8A0}" srcOrd="1" destOrd="0" presId="urn:microsoft.com/office/officeart/2005/8/layout/process5"/>
    <dgm:cxn modelId="{25B3B65A-A15E-DE48-B358-48DCCD34CD13}" type="presOf" srcId="{BB164E9C-594E-EF43-A70A-D9BF7410061D}" destId="{6FC2A9D0-C7E5-1849-B572-E0C8BAA01DC7}" srcOrd="0" destOrd="0" presId="urn:microsoft.com/office/officeart/2005/8/layout/process5"/>
    <dgm:cxn modelId="{EAAEDC06-EACD-444C-A401-E5780AEFE7E9}" type="presOf" srcId="{FFCD3F30-4B9D-5749-BD3C-540FA9D25583}" destId="{D6766001-EEE9-F24B-AB6B-547113A59F13}" srcOrd="0" destOrd="0" presId="urn:microsoft.com/office/officeart/2005/8/layout/process5"/>
    <dgm:cxn modelId="{7F8FF539-DC43-FB43-9379-0CA3F627AA23}" type="presOf" srcId="{ACAFA3EC-01E8-3F47-A25B-CBD16A85932B}" destId="{E1B13EC7-633B-4D4B-9E84-06C42F5EBB05}" srcOrd="1" destOrd="0" presId="urn:microsoft.com/office/officeart/2005/8/layout/process5"/>
    <dgm:cxn modelId="{E6AFF2E9-0161-734C-B5D6-08DB89AF9309}" srcId="{FC1318A3-D30F-D941-B84D-4964669F1B6A}" destId="{EE0E150D-F6CA-A747-AB08-CBECAD9EE851}" srcOrd="4" destOrd="0" parTransId="{4E5163E3-B6B4-F54B-BF7B-6D0B131644F4}" sibTransId="{A0B0C2F2-9EE4-3147-AEB3-9E193049A4FB}"/>
    <dgm:cxn modelId="{203A35C9-B950-044D-A9C2-460B19A21294}" type="presOf" srcId="{DC71AC56-9D1F-8D40-95AA-A31DEE94CCCD}" destId="{0285F05A-1375-5042-9C36-D58D76BD4CFF}" srcOrd="1" destOrd="0" presId="urn:microsoft.com/office/officeart/2005/8/layout/process5"/>
    <dgm:cxn modelId="{4E14C037-433B-BE42-8875-E75F911DA050}" type="presOf" srcId="{ACAFA3EC-01E8-3F47-A25B-CBD16A85932B}" destId="{23CEB9A5-A907-9C41-8C73-1329F762CA48}" srcOrd="0" destOrd="0" presId="urn:microsoft.com/office/officeart/2005/8/layout/process5"/>
    <dgm:cxn modelId="{A05059E2-41A4-3540-B149-E914B2BC4DBB}" srcId="{FC1318A3-D30F-D941-B84D-4964669F1B6A}" destId="{EA1317EB-1BB8-1443-A51E-E0CD7FEC586A}" srcOrd="1" destOrd="0" parTransId="{C7736F42-095D-0643-85AF-1052C61AD8D5}" sibTransId="{DC71AC56-9D1F-8D40-95AA-A31DEE94CCCD}"/>
    <dgm:cxn modelId="{B687736A-A4CD-CA48-A642-F7556A6CD89D}" type="presOf" srcId="{870ED77D-6A60-4049-B31E-F30BB4782115}" destId="{8C69752D-C8E4-7045-AE4C-69BB8C7781F0}" srcOrd="0" destOrd="0" presId="urn:microsoft.com/office/officeart/2005/8/layout/process5"/>
    <dgm:cxn modelId="{7CE80093-41DE-EB4B-B852-1AA021E8964C}" type="presOf" srcId="{EA1317EB-1BB8-1443-A51E-E0CD7FEC586A}" destId="{E94F910C-1429-544E-922A-84E2C2FF4B9A}" srcOrd="0" destOrd="0" presId="urn:microsoft.com/office/officeart/2005/8/layout/process5"/>
    <dgm:cxn modelId="{0A634A84-0692-5D45-B3AA-B7B37A7CDB02}" srcId="{FC1318A3-D30F-D941-B84D-4964669F1B6A}" destId="{BB164E9C-594E-EF43-A70A-D9BF7410061D}" srcOrd="2" destOrd="0" parTransId="{D6AD8FF0-E378-2144-9A95-AD2E43C647A9}" sibTransId="{A73C6CCE-FEC2-0147-80ED-08112587EDE6}"/>
    <dgm:cxn modelId="{143B8E23-42A8-0744-BCAC-67F01AD2760E}" srcId="{FC1318A3-D30F-D941-B84D-4964669F1B6A}" destId="{AF28C543-2CEA-6B4C-AC80-AFBE14D9D5A6}" srcOrd="3" destOrd="0" parTransId="{CC02299E-EECF-284A-996A-157AFFC28CBE}" sibTransId="{870ED77D-6A60-4049-B31E-F30BB4782115}"/>
    <dgm:cxn modelId="{292F36C6-CF5B-E148-A2B7-7ADC85EAF664}" type="presParOf" srcId="{184445BA-ACDA-1A44-A10E-73900B5900DD}" destId="{D6766001-EEE9-F24B-AB6B-547113A59F13}" srcOrd="0" destOrd="0" presId="urn:microsoft.com/office/officeart/2005/8/layout/process5"/>
    <dgm:cxn modelId="{D34A1EE3-C862-2444-AB49-B219826E1DEF}" type="presParOf" srcId="{184445BA-ACDA-1A44-A10E-73900B5900DD}" destId="{23CEB9A5-A907-9C41-8C73-1329F762CA48}" srcOrd="1" destOrd="0" presId="urn:microsoft.com/office/officeart/2005/8/layout/process5"/>
    <dgm:cxn modelId="{C3EEACEF-C5C2-B347-9005-97E53F0BA443}" type="presParOf" srcId="{23CEB9A5-A907-9C41-8C73-1329F762CA48}" destId="{E1B13EC7-633B-4D4B-9E84-06C42F5EBB05}" srcOrd="0" destOrd="0" presId="urn:microsoft.com/office/officeart/2005/8/layout/process5"/>
    <dgm:cxn modelId="{725116DF-BF1F-AC43-9C69-3C354B253E6E}" type="presParOf" srcId="{184445BA-ACDA-1A44-A10E-73900B5900DD}" destId="{E94F910C-1429-544E-922A-84E2C2FF4B9A}" srcOrd="2" destOrd="0" presId="urn:microsoft.com/office/officeart/2005/8/layout/process5"/>
    <dgm:cxn modelId="{994A0E90-204E-AF44-B7EB-0E6EB71C5B7C}" type="presParOf" srcId="{184445BA-ACDA-1A44-A10E-73900B5900DD}" destId="{CB6C46DF-7E39-DB49-A1E7-3A0E2775B7E1}" srcOrd="3" destOrd="0" presId="urn:microsoft.com/office/officeart/2005/8/layout/process5"/>
    <dgm:cxn modelId="{EEE14697-3370-2747-B752-809920322E3A}" type="presParOf" srcId="{CB6C46DF-7E39-DB49-A1E7-3A0E2775B7E1}" destId="{0285F05A-1375-5042-9C36-D58D76BD4CFF}" srcOrd="0" destOrd="0" presId="urn:microsoft.com/office/officeart/2005/8/layout/process5"/>
    <dgm:cxn modelId="{356BF4D5-C3B2-8345-A51F-41F989CF2DD8}" type="presParOf" srcId="{184445BA-ACDA-1A44-A10E-73900B5900DD}" destId="{6FC2A9D0-C7E5-1849-B572-E0C8BAA01DC7}" srcOrd="4" destOrd="0" presId="urn:microsoft.com/office/officeart/2005/8/layout/process5"/>
    <dgm:cxn modelId="{C9902607-E022-2C4D-8F93-2F142C3477B2}" type="presParOf" srcId="{184445BA-ACDA-1A44-A10E-73900B5900DD}" destId="{6912A62D-09AA-1D46-A776-04A865105982}" srcOrd="5" destOrd="0" presId="urn:microsoft.com/office/officeart/2005/8/layout/process5"/>
    <dgm:cxn modelId="{73A0270E-237E-5F41-BFB1-0D30A1ADAE65}" type="presParOf" srcId="{6912A62D-09AA-1D46-A776-04A865105982}" destId="{AD653B19-8291-164C-8BC2-A8237BE601B3}" srcOrd="0" destOrd="0" presId="urn:microsoft.com/office/officeart/2005/8/layout/process5"/>
    <dgm:cxn modelId="{239857A8-0E01-3844-9109-2339B9BD05DD}" type="presParOf" srcId="{184445BA-ACDA-1A44-A10E-73900B5900DD}" destId="{D71F34AD-E247-194E-8E09-003EDF3F9506}" srcOrd="6" destOrd="0" presId="urn:microsoft.com/office/officeart/2005/8/layout/process5"/>
    <dgm:cxn modelId="{637DEF49-7BC9-C54F-8880-BFF6198CF932}" type="presParOf" srcId="{184445BA-ACDA-1A44-A10E-73900B5900DD}" destId="{8C69752D-C8E4-7045-AE4C-69BB8C7781F0}" srcOrd="7" destOrd="0" presId="urn:microsoft.com/office/officeart/2005/8/layout/process5"/>
    <dgm:cxn modelId="{824AF315-9ED1-AB40-9E6E-835EE3AEC200}" type="presParOf" srcId="{8C69752D-C8E4-7045-AE4C-69BB8C7781F0}" destId="{F6C281C4-FA33-FF45-9BAB-24474435B8A0}" srcOrd="0" destOrd="0" presId="urn:microsoft.com/office/officeart/2005/8/layout/process5"/>
    <dgm:cxn modelId="{0C6BA444-023E-F340-8FAB-9EC969B5A64C}" type="presParOf" srcId="{184445BA-ACDA-1A44-A10E-73900B5900DD}" destId="{4E8C850C-B54C-274F-A31C-A2F42062478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71487C-EB58-9146-A664-CC5ED9FDB5D8}"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US"/>
        </a:p>
      </dgm:t>
    </dgm:pt>
    <dgm:pt modelId="{4F574A78-36FA-AD42-BD27-DAD2676B5ACB}">
      <dgm:prSet/>
      <dgm:spPr/>
      <dgm:t>
        <a:bodyPr/>
        <a:lstStyle/>
        <a:p>
          <a:pPr rtl="0"/>
          <a:r>
            <a:rPr kumimoji="1" lang="en-US" smtClean="0"/>
            <a:t>Data </a:t>
          </a:r>
          <a:endParaRPr lang="en-US"/>
        </a:p>
      </dgm:t>
    </dgm:pt>
    <dgm:pt modelId="{AE34D4A0-FE8D-394C-8ACE-83A2DFBE6F26}" type="parTrans" cxnId="{B097B131-CDE1-8D4B-89F8-AE3351472FF6}">
      <dgm:prSet/>
      <dgm:spPr/>
      <dgm:t>
        <a:bodyPr/>
        <a:lstStyle/>
        <a:p>
          <a:endParaRPr lang="en-US"/>
        </a:p>
      </dgm:t>
    </dgm:pt>
    <dgm:pt modelId="{699CAEAA-3BD6-9E4C-901F-408211FD1342}" type="sibTrans" cxnId="{B097B131-CDE1-8D4B-89F8-AE3351472FF6}">
      <dgm:prSet/>
      <dgm:spPr/>
      <dgm:t>
        <a:bodyPr/>
        <a:lstStyle/>
        <a:p>
          <a:endParaRPr lang="en-US"/>
        </a:p>
      </dgm:t>
    </dgm:pt>
    <dgm:pt modelId="{B9A7B52B-2986-504C-BCA0-56AF7B89C220}">
      <dgm:prSet/>
      <dgm:spPr/>
      <dgm:t>
        <a:bodyPr/>
        <a:lstStyle/>
        <a:p>
          <a:pPr rtl="0"/>
          <a:r>
            <a:rPr kumimoji="1" lang="en-US" smtClean="0"/>
            <a:t>Entities that convey information</a:t>
          </a:r>
          <a:endParaRPr lang="en-US"/>
        </a:p>
      </dgm:t>
    </dgm:pt>
    <dgm:pt modelId="{5E12FBCD-8B31-E944-90C6-36EA1947AD83}" type="parTrans" cxnId="{B7EE78EA-E735-DC4E-A756-675976E9FAB1}">
      <dgm:prSet/>
      <dgm:spPr/>
      <dgm:t>
        <a:bodyPr/>
        <a:lstStyle/>
        <a:p>
          <a:endParaRPr lang="en-US"/>
        </a:p>
      </dgm:t>
    </dgm:pt>
    <dgm:pt modelId="{7199957B-F18D-A147-A184-CD14C3BA0630}" type="sibTrans" cxnId="{B7EE78EA-E735-DC4E-A756-675976E9FAB1}">
      <dgm:prSet/>
      <dgm:spPr/>
      <dgm:t>
        <a:bodyPr/>
        <a:lstStyle/>
        <a:p>
          <a:endParaRPr lang="en-US"/>
        </a:p>
      </dgm:t>
    </dgm:pt>
    <dgm:pt modelId="{38D0C3C2-19FD-2349-85AB-2AD9B5A1C9E3}">
      <dgm:prSet/>
      <dgm:spPr/>
      <dgm:t>
        <a:bodyPr/>
        <a:lstStyle/>
        <a:p>
          <a:pPr rtl="0"/>
          <a:r>
            <a:rPr kumimoji="1" lang="en-US" smtClean="0"/>
            <a:t>Signals</a:t>
          </a:r>
          <a:endParaRPr lang="en-US"/>
        </a:p>
      </dgm:t>
    </dgm:pt>
    <dgm:pt modelId="{40AEB0F7-F482-7047-8AAC-1CF778F27B1D}" type="parTrans" cxnId="{5D054CCB-6AAE-4C4B-87CD-7830022F7AEA}">
      <dgm:prSet/>
      <dgm:spPr/>
      <dgm:t>
        <a:bodyPr/>
        <a:lstStyle/>
        <a:p>
          <a:endParaRPr lang="en-US"/>
        </a:p>
      </dgm:t>
    </dgm:pt>
    <dgm:pt modelId="{E4024C89-144B-EB4C-8145-1B8F97AF2032}" type="sibTrans" cxnId="{5D054CCB-6AAE-4C4B-87CD-7830022F7AEA}">
      <dgm:prSet/>
      <dgm:spPr/>
      <dgm:t>
        <a:bodyPr/>
        <a:lstStyle/>
        <a:p>
          <a:endParaRPr lang="en-US"/>
        </a:p>
      </dgm:t>
    </dgm:pt>
    <dgm:pt modelId="{6A708A2B-2C64-9644-B595-9942A561E9B1}">
      <dgm:prSet/>
      <dgm:spPr/>
      <dgm:t>
        <a:bodyPr/>
        <a:lstStyle/>
        <a:p>
          <a:pPr rtl="0"/>
          <a:r>
            <a:rPr kumimoji="1" lang="en-US" smtClean="0"/>
            <a:t>Electric or electromagnetic representations of data </a:t>
          </a:r>
          <a:endParaRPr lang="en-US"/>
        </a:p>
      </dgm:t>
    </dgm:pt>
    <dgm:pt modelId="{A8B05D6C-0F4D-B647-96BC-55105705EB5C}" type="parTrans" cxnId="{5B5E3A46-9F27-EB43-B087-454485ADDDE8}">
      <dgm:prSet/>
      <dgm:spPr/>
      <dgm:t>
        <a:bodyPr/>
        <a:lstStyle/>
        <a:p>
          <a:endParaRPr lang="en-US"/>
        </a:p>
      </dgm:t>
    </dgm:pt>
    <dgm:pt modelId="{150AC8B3-4414-9249-943F-5BC4DC9B964E}" type="sibTrans" cxnId="{5B5E3A46-9F27-EB43-B087-454485ADDDE8}">
      <dgm:prSet/>
      <dgm:spPr/>
      <dgm:t>
        <a:bodyPr/>
        <a:lstStyle/>
        <a:p>
          <a:endParaRPr lang="en-US"/>
        </a:p>
      </dgm:t>
    </dgm:pt>
    <dgm:pt modelId="{1F660D51-E96D-B344-9EFD-B87DAD785434}">
      <dgm:prSet/>
      <dgm:spPr/>
      <dgm:t>
        <a:bodyPr/>
        <a:lstStyle/>
        <a:p>
          <a:pPr rtl="0"/>
          <a:r>
            <a:rPr kumimoji="1" lang="en-US" smtClean="0"/>
            <a:t>Signaling</a:t>
          </a:r>
          <a:endParaRPr lang="en-US"/>
        </a:p>
      </dgm:t>
    </dgm:pt>
    <dgm:pt modelId="{1BA93911-C237-5649-91F6-A6E21E1AC54D}" type="parTrans" cxnId="{064B0CED-5721-F748-9535-23D1168D80BA}">
      <dgm:prSet/>
      <dgm:spPr/>
      <dgm:t>
        <a:bodyPr/>
        <a:lstStyle/>
        <a:p>
          <a:endParaRPr lang="en-US"/>
        </a:p>
      </dgm:t>
    </dgm:pt>
    <dgm:pt modelId="{E710CD6E-BA05-FF46-9C28-A77119CF16C8}" type="sibTrans" cxnId="{064B0CED-5721-F748-9535-23D1168D80BA}">
      <dgm:prSet/>
      <dgm:spPr/>
      <dgm:t>
        <a:bodyPr/>
        <a:lstStyle/>
        <a:p>
          <a:endParaRPr lang="en-US"/>
        </a:p>
      </dgm:t>
    </dgm:pt>
    <dgm:pt modelId="{899AB0E2-DE1B-0842-B63A-48253A2C4D66}">
      <dgm:prSet/>
      <dgm:spPr/>
      <dgm:t>
        <a:bodyPr/>
        <a:lstStyle/>
        <a:p>
          <a:pPr rtl="0"/>
          <a:r>
            <a:rPr lang="en-US" smtClean="0"/>
            <a:t>Physical propagation of the signal along a suitable medium</a:t>
          </a:r>
          <a:endParaRPr lang="en-US"/>
        </a:p>
      </dgm:t>
    </dgm:pt>
    <dgm:pt modelId="{D6CB9846-7000-1B44-BCE0-88B72D9366D9}" type="parTrans" cxnId="{359284CE-A02A-964D-9EE2-122D37C75BCC}">
      <dgm:prSet/>
      <dgm:spPr/>
      <dgm:t>
        <a:bodyPr/>
        <a:lstStyle/>
        <a:p>
          <a:endParaRPr lang="en-US"/>
        </a:p>
      </dgm:t>
    </dgm:pt>
    <dgm:pt modelId="{D13DDCED-1625-5F43-97B8-F9E20A7BA314}" type="sibTrans" cxnId="{359284CE-A02A-964D-9EE2-122D37C75BCC}">
      <dgm:prSet/>
      <dgm:spPr/>
      <dgm:t>
        <a:bodyPr/>
        <a:lstStyle/>
        <a:p>
          <a:endParaRPr lang="en-US"/>
        </a:p>
      </dgm:t>
    </dgm:pt>
    <dgm:pt modelId="{2110BCD9-49A4-A74D-97ED-DE47493C1D6C}">
      <dgm:prSet/>
      <dgm:spPr/>
      <dgm:t>
        <a:bodyPr/>
        <a:lstStyle/>
        <a:p>
          <a:pPr rtl="0"/>
          <a:r>
            <a:rPr kumimoji="1" lang="en-US" smtClean="0"/>
            <a:t>Transmission</a:t>
          </a:r>
          <a:endParaRPr lang="en-US"/>
        </a:p>
      </dgm:t>
    </dgm:pt>
    <dgm:pt modelId="{76719980-C5B0-0E4F-8344-7A6B433DC379}" type="parTrans" cxnId="{72CA316C-5E9F-5A42-B204-33958FB89794}">
      <dgm:prSet/>
      <dgm:spPr/>
      <dgm:t>
        <a:bodyPr/>
        <a:lstStyle/>
        <a:p>
          <a:endParaRPr lang="en-US"/>
        </a:p>
      </dgm:t>
    </dgm:pt>
    <dgm:pt modelId="{BC1C13FC-D2BB-B147-BB6A-6D7C66F8B88C}" type="sibTrans" cxnId="{72CA316C-5E9F-5A42-B204-33958FB89794}">
      <dgm:prSet/>
      <dgm:spPr/>
      <dgm:t>
        <a:bodyPr/>
        <a:lstStyle/>
        <a:p>
          <a:endParaRPr lang="en-US"/>
        </a:p>
      </dgm:t>
    </dgm:pt>
    <dgm:pt modelId="{ACF644FD-DAB2-604A-BBB8-331755124603}">
      <dgm:prSet/>
      <dgm:spPr/>
      <dgm:t>
        <a:bodyPr/>
        <a:lstStyle/>
        <a:p>
          <a:pPr rtl="0"/>
          <a:r>
            <a:rPr kumimoji="1" lang="en-US" smtClean="0"/>
            <a:t>Communication of data by the propagation and processing of signals</a:t>
          </a:r>
          <a:endParaRPr lang="en-US"/>
        </a:p>
      </dgm:t>
    </dgm:pt>
    <dgm:pt modelId="{BECC5784-A6CE-8941-B70E-81DE0F741996}" type="parTrans" cxnId="{F864D645-71EC-9040-A161-04F951308212}">
      <dgm:prSet/>
      <dgm:spPr/>
      <dgm:t>
        <a:bodyPr/>
        <a:lstStyle/>
        <a:p>
          <a:endParaRPr lang="en-US"/>
        </a:p>
      </dgm:t>
    </dgm:pt>
    <dgm:pt modelId="{4D293B63-9006-2B45-8BA9-119FBE084F73}" type="sibTrans" cxnId="{F864D645-71EC-9040-A161-04F951308212}">
      <dgm:prSet/>
      <dgm:spPr/>
      <dgm:t>
        <a:bodyPr/>
        <a:lstStyle/>
        <a:p>
          <a:endParaRPr lang="en-US"/>
        </a:p>
      </dgm:t>
    </dgm:pt>
    <dgm:pt modelId="{BF7FD0D3-5C37-7A46-9EC0-56FB1973E3A6}" type="pres">
      <dgm:prSet presAssocID="{C571487C-EB58-9146-A664-CC5ED9FDB5D8}" presName="theList" presStyleCnt="0">
        <dgm:presLayoutVars>
          <dgm:dir/>
          <dgm:animLvl val="lvl"/>
          <dgm:resizeHandles val="exact"/>
        </dgm:presLayoutVars>
      </dgm:prSet>
      <dgm:spPr/>
      <dgm:t>
        <a:bodyPr/>
        <a:lstStyle/>
        <a:p>
          <a:endParaRPr lang="en-US"/>
        </a:p>
      </dgm:t>
    </dgm:pt>
    <dgm:pt modelId="{DC8442B0-D249-1C4B-9121-75E22BF06951}" type="pres">
      <dgm:prSet presAssocID="{4F574A78-36FA-AD42-BD27-DAD2676B5ACB}" presName="compNode" presStyleCnt="0"/>
      <dgm:spPr/>
    </dgm:pt>
    <dgm:pt modelId="{E0FFD457-D19E-DE4F-ABB0-23F42253F454}" type="pres">
      <dgm:prSet presAssocID="{4F574A78-36FA-AD42-BD27-DAD2676B5ACB}" presName="aNode" presStyleLbl="bgShp" presStyleIdx="0" presStyleCnt="4"/>
      <dgm:spPr/>
      <dgm:t>
        <a:bodyPr/>
        <a:lstStyle/>
        <a:p>
          <a:endParaRPr lang="en-US"/>
        </a:p>
      </dgm:t>
    </dgm:pt>
    <dgm:pt modelId="{3F41B181-5914-094D-9A63-4D0C3CDE4463}" type="pres">
      <dgm:prSet presAssocID="{4F574A78-36FA-AD42-BD27-DAD2676B5ACB}" presName="textNode" presStyleLbl="bgShp" presStyleIdx="0" presStyleCnt="4"/>
      <dgm:spPr/>
      <dgm:t>
        <a:bodyPr/>
        <a:lstStyle/>
        <a:p>
          <a:endParaRPr lang="en-US"/>
        </a:p>
      </dgm:t>
    </dgm:pt>
    <dgm:pt modelId="{8F0EF3FC-1242-C148-B536-27E3C24270E6}" type="pres">
      <dgm:prSet presAssocID="{4F574A78-36FA-AD42-BD27-DAD2676B5ACB}" presName="compChildNode" presStyleCnt="0"/>
      <dgm:spPr/>
    </dgm:pt>
    <dgm:pt modelId="{342F9E94-9DCF-CA4D-BA39-6FEE973ACC4F}" type="pres">
      <dgm:prSet presAssocID="{4F574A78-36FA-AD42-BD27-DAD2676B5ACB}" presName="theInnerList" presStyleCnt="0"/>
      <dgm:spPr/>
    </dgm:pt>
    <dgm:pt modelId="{EBB06C0A-D478-7F45-A4D9-37AAAE3F0D01}" type="pres">
      <dgm:prSet presAssocID="{B9A7B52B-2986-504C-BCA0-56AF7B89C220}" presName="childNode" presStyleLbl="node1" presStyleIdx="0" presStyleCnt="4">
        <dgm:presLayoutVars>
          <dgm:bulletEnabled val="1"/>
        </dgm:presLayoutVars>
      </dgm:prSet>
      <dgm:spPr/>
      <dgm:t>
        <a:bodyPr/>
        <a:lstStyle/>
        <a:p>
          <a:endParaRPr lang="en-US"/>
        </a:p>
      </dgm:t>
    </dgm:pt>
    <dgm:pt modelId="{084D0C90-1402-A24B-848F-96A03502C7E6}" type="pres">
      <dgm:prSet presAssocID="{4F574A78-36FA-AD42-BD27-DAD2676B5ACB}" presName="aSpace" presStyleCnt="0"/>
      <dgm:spPr/>
    </dgm:pt>
    <dgm:pt modelId="{19FCB933-D132-E349-8DBE-BE314E9CA404}" type="pres">
      <dgm:prSet presAssocID="{38D0C3C2-19FD-2349-85AB-2AD9B5A1C9E3}" presName="compNode" presStyleCnt="0"/>
      <dgm:spPr/>
    </dgm:pt>
    <dgm:pt modelId="{57FBF55F-AB29-3B43-B19D-AC7DD96CAAC3}" type="pres">
      <dgm:prSet presAssocID="{38D0C3C2-19FD-2349-85AB-2AD9B5A1C9E3}" presName="aNode" presStyleLbl="bgShp" presStyleIdx="1" presStyleCnt="4"/>
      <dgm:spPr/>
      <dgm:t>
        <a:bodyPr/>
        <a:lstStyle/>
        <a:p>
          <a:endParaRPr lang="en-US"/>
        </a:p>
      </dgm:t>
    </dgm:pt>
    <dgm:pt modelId="{1C8AA8BD-9051-874A-87DD-E3009A3D8BAE}" type="pres">
      <dgm:prSet presAssocID="{38D0C3C2-19FD-2349-85AB-2AD9B5A1C9E3}" presName="textNode" presStyleLbl="bgShp" presStyleIdx="1" presStyleCnt="4"/>
      <dgm:spPr/>
      <dgm:t>
        <a:bodyPr/>
        <a:lstStyle/>
        <a:p>
          <a:endParaRPr lang="en-US"/>
        </a:p>
      </dgm:t>
    </dgm:pt>
    <dgm:pt modelId="{5646625D-9429-BA4F-B170-F15D9EEA6F22}" type="pres">
      <dgm:prSet presAssocID="{38D0C3C2-19FD-2349-85AB-2AD9B5A1C9E3}" presName="compChildNode" presStyleCnt="0"/>
      <dgm:spPr/>
    </dgm:pt>
    <dgm:pt modelId="{B9A269CA-7758-604B-810E-94EFCD91E84C}" type="pres">
      <dgm:prSet presAssocID="{38D0C3C2-19FD-2349-85AB-2AD9B5A1C9E3}" presName="theInnerList" presStyleCnt="0"/>
      <dgm:spPr/>
    </dgm:pt>
    <dgm:pt modelId="{0EB38A3C-B15D-2845-A605-F64756225CAC}" type="pres">
      <dgm:prSet presAssocID="{6A708A2B-2C64-9644-B595-9942A561E9B1}" presName="childNode" presStyleLbl="node1" presStyleIdx="1" presStyleCnt="4">
        <dgm:presLayoutVars>
          <dgm:bulletEnabled val="1"/>
        </dgm:presLayoutVars>
      </dgm:prSet>
      <dgm:spPr/>
      <dgm:t>
        <a:bodyPr/>
        <a:lstStyle/>
        <a:p>
          <a:endParaRPr lang="en-US"/>
        </a:p>
      </dgm:t>
    </dgm:pt>
    <dgm:pt modelId="{0D1DEB87-2222-6B4B-9D02-A9BC1151CC9E}" type="pres">
      <dgm:prSet presAssocID="{38D0C3C2-19FD-2349-85AB-2AD9B5A1C9E3}" presName="aSpace" presStyleCnt="0"/>
      <dgm:spPr/>
    </dgm:pt>
    <dgm:pt modelId="{BC708624-CFE0-064B-8B63-9B0EEF800014}" type="pres">
      <dgm:prSet presAssocID="{1F660D51-E96D-B344-9EFD-B87DAD785434}" presName="compNode" presStyleCnt="0"/>
      <dgm:spPr/>
    </dgm:pt>
    <dgm:pt modelId="{67C20D09-A285-AE4F-94F6-E0DB986D5402}" type="pres">
      <dgm:prSet presAssocID="{1F660D51-E96D-B344-9EFD-B87DAD785434}" presName="aNode" presStyleLbl="bgShp" presStyleIdx="2" presStyleCnt="4"/>
      <dgm:spPr/>
      <dgm:t>
        <a:bodyPr/>
        <a:lstStyle/>
        <a:p>
          <a:endParaRPr lang="en-US"/>
        </a:p>
      </dgm:t>
    </dgm:pt>
    <dgm:pt modelId="{BB2121EA-5939-9C43-A80B-A1E42CF3468D}" type="pres">
      <dgm:prSet presAssocID="{1F660D51-E96D-B344-9EFD-B87DAD785434}" presName="textNode" presStyleLbl="bgShp" presStyleIdx="2" presStyleCnt="4"/>
      <dgm:spPr/>
      <dgm:t>
        <a:bodyPr/>
        <a:lstStyle/>
        <a:p>
          <a:endParaRPr lang="en-US"/>
        </a:p>
      </dgm:t>
    </dgm:pt>
    <dgm:pt modelId="{FBC98F8C-F941-A04F-BF54-F935A3F3ABCF}" type="pres">
      <dgm:prSet presAssocID="{1F660D51-E96D-B344-9EFD-B87DAD785434}" presName="compChildNode" presStyleCnt="0"/>
      <dgm:spPr/>
    </dgm:pt>
    <dgm:pt modelId="{2F0ABC80-B5F2-BC46-B273-684CFAD62DC0}" type="pres">
      <dgm:prSet presAssocID="{1F660D51-E96D-B344-9EFD-B87DAD785434}" presName="theInnerList" presStyleCnt="0"/>
      <dgm:spPr/>
    </dgm:pt>
    <dgm:pt modelId="{3B7CA001-3752-2245-BBC7-5C3E224B5AC9}" type="pres">
      <dgm:prSet presAssocID="{899AB0E2-DE1B-0842-B63A-48253A2C4D66}" presName="childNode" presStyleLbl="node1" presStyleIdx="2" presStyleCnt="4">
        <dgm:presLayoutVars>
          <dgm:bulletEnabled val="1"/>
        </dgm:presLayoutVars>
      </dgm:prSet>
      <dgm:spPr/>
      <dgm:t>
        <a:bodyPr/>
        <a:lstStyle/>
        <a:p>
          <a:endParaRPr lang="en-US"/>
        </a:p>
      </dgm:t>
    </dgm:pt>
    <dgm:pt modelId="{F72B8A3A-DBED-FF4A-98CE-6A009EB17CC3}" type="pres">
      <dgm:prSet presAssocID="{1F660D51-E96D-B344-9EFD-B87DAD785434}" presName="aSpace" presStyleCnt="0"/>
      <dgm:spPr/>
    </dgm:pt>
    <dgm:pt modelId="{EC73B0BC-F062-7F4F-BC72-39BDDA32A470}" type="pres">
      <dgm:prSet presAssocID="{2110BCD9-49A4-A74D-97ED-DE47493C1D6C}" presName="compNode" presStyleCnt="0"/>
      <dgm:spPr/>
    </dgm:pt>
    <dgm:pt modelId="{955FC19A-97EE-0D46-871D-18D1BD962AF0}" type="pres">
      <dgm:prSet presAssocID="{2110BCD9-49A4-A74D-97ED-DE47493C1D6C}" presName="aNode" presStyleLbl="bgShp" presStyleIdx="3" presStyleCnt="4"/>
      <dgm:spPr/>
      <dgm:t>
        <a:bodyPr/>
        <a:lstStyle/>
        <a:p>
          <a:endParaRPr lang="en-US"/>
        </a:p>
      </dgm:t>
    </dgm:pt>
    <dgm:pt modelId="{771F9A97-ECA7-1B49-845D-F3E14600D31A}" type="pres">
      <dgm:prSet presAssocID="{2110BCD9-49A4-A74D-97ED-DE47493C1D6C}" presName="textNode" presStyleLbl="bgShp" presStyleIdx="3" presStyleCnt="4"/>
      <dgm:spPr/>
      <dgm:t>
        <a:bodyPr/>
        <a:lstStyle/>
        <a:p>
          <a:endParaRPr lang="en-US"/>
        </a:p>
      </dgm:t>
    </dgm:pt>
    <dgm:pt modelId="{B1A79071-0FE7-554A-8AD9-14069F6FE00A}" type="pres">
      <dgm:prSet presAssocID="{2110BCD9-49A4-A74D-97ED-DE47493C1D6C}" presName="compChildNode" presStyleCnt="0"/>
      <dgm:spPr/>
    </dgm:pt>
    <dgm:pt modelId="{ABAE0E4E-92FB-274A-9D09-E1885D6E970F}" type="pres">
      <dgm:prSet presAssocID="{2110BCD9-49A4-A74D-97ED-DE47493C1D6C}" presName="theInnerList" presStyleCnt="0"/>
      <dgm:spPr/>
    </dgm:pt>
    <dgm:pt modelId="{D0D44F27-2E66-8D42-A1A3-58133AD6843E}" type="pres">
      <dgm:prSet presAssocID="{ACF644FD-DAB2-604A-BBB8-331755124603}" presName="childNode" presStyleLbl="node1" presStyleIdx="3" presStyleCnt="4">
        <dgm:presLayoutVars>
          <dgm:bulletEnabled val="1"/>
        </dgm:presLayoutVars>
      </dgm:prSet>
      <dgm:spPr/>
      <dgm:t>
        <a:bodyPr/>
        <a:lstStyle/>
        <a:p>
          <a:endParaRPr lang="en-US"/>
        </a:p>
      </dgm:t>
    </dgm:pt>
  </dgm:ptLst>
  <dgm:cxnLst>
    <dgm:cxn modelId="{2F24ABFA-6D28-A749-9E97-20F714C72020}" type="presOf" srcId="{4F574A78-36FA-AD42-BD27-DAD2676B5ACB}" destId="{E0FFD457-D19E-DE4F-ABB0-23F42253F454}" srcOrd="0" destOrd="0" presId="urn:microsoft.com/office/officeart/2005/8/layout/lProcess2"/>
    <dgm:cxn modelId="{9B6471C1-352D-B64C-A705-7F800D9EA2F6}" type="presOf" srcId="{899AB0E2-DE1B-0842-B63A-48253A2C4D66}" destId="{3B7CA001-3752-2245-BBC7-5C3E224B5AC9}" srcOrd="0" destOrd="0" presId="urn:microsoft.com/office/officeart/2005/8/layout/lProcess2"/>
    <dgm:cxn modelId="{B097B131-CDE1-8D4B-89F8-AE3351472FF6}" srcId="{C571487C-EB58-9146-A664-CC5ED9FDB5D8}" destId="{4F574A78-36FA-AD42-BD27-DAD2676B5ACB}" srcOrd="0" destOrd="0" parTransId="{AE34D4A0-FE8D-394C-8ACE-83A2DFBE6F26}" sibTransId="{699CAEAA-3BD6-9E4C-901F-408211FD1342}"/>
    <dgm:cxn modelId="{5D054CCB-6AAE-4C4B-87CD-7830022F7AEA}" srcId="{C571487C-EB58-9146-A664-CC5ED9FDB5D8}" destId="{38D0C3C2-19FD-2349-85AB-2AD9B5A1C9E3}" srcOrd="1" destOrd="0" parTransId="{40AEB0F7-F482-7047-8AAC-1CF778F27B1D}" sibTransId="{E4024C89-144B-EB4C-8145-1B8F97AF2032}"/>
    <dgm:cxn modelId="{E630385A-0791-F14B-886F-6083FF329CD3}" type="presOf" srcId="{B9A7B52B-2986-504C-BCA0-56AF7B89C220}" destId="{EBB06C0A-D478-7F45-A4D9-37AAAE3F0D01}" srcOrd="0" destOrd="0" presId="urn:microsoft.com/office/officeart/2005/8/layout/lProcess2"/>
    <dgm:cxn modelId="{104131BC-4EDD-4F45-A6C9-E02084979BC3}" type="presOf" srcId="{6A708A2B-2C64-9644-B595-9942A561E9B1}" destId="{0EB38A3C-B15D-2845-A605-F64756225CAC}" srcOrd="0" destOrd="0" presId="urn:microsoft.com/office/officeart/2005/8/layout/lProcess2"/>
    <dgm:cxn modelId="{E70A1402-82C4-1342-9A64-D1744BE31E89}" type="presOf" srcId="{38D0C3C2-19FD-2349-85AB-2AD9B5A1C9E3}" destId="{57FBF55F-AB29-3B43-B19D-AC7DD96CAAC3}" srcOrd="0" destOrd="0" presId="urn:microsoft.com/office/officeart/2005/8/layout/lProcess2"/>
    <dgm:cxn modelId="{B16FA430-0E3B-E741-B97F-AA7AFB149754}" type="presOf" srcId="{ACF644FD-DAB2-604A-BBB8-331755124603}" destId="{D0D44F27-2E66-8D42-A1A3-58133AD6843E}" srcOrd="0" destOrd="0" presId="urn:microsoft.com/office/officeart/2005/8/layout/lProcess2"/>
    <dgm:cxn modelId="{359284CE-A02A-964D-9EE2-122D37C75BCC}" srcId="{1F660D51-E96D-B344-9EFD-B87DAD785434}" destId="{899AB0E2-DE1B-0842-B63A-48253A2C4D66}" srcOrd="0" destOrd="0" parTransId="{D6CB9846-7000-1B44-BCE0-88B72D9366D9}" sibTransId="{D13DDCED-1625-5F43-97B8-F9E20A7BA314}"/>
    <dgm:cxn modelId="{F864D645-71EC-9040-A161-04F951308212}" srcId="{2110BCD9-49A4-A74D-97ED-DE47493C1D6C}" destId="{ACF644FD-DAB2-604A-BBB8-331755124603}" srcOrd="0" destOrd="0" parTransId="{BECC5784-A6CE-8941-B70E-81DE0F741996}" sibTransId="{4D293B63-9006-2B45-8BA9-119FBE084F73}"/>
    <dgm:cxn modelId="{5B5E3A46-9F27-EB43-B087-454485ADDDE8}" srcId="{38D0C3C2-19FD-2349-85AB-2AD9B5A1C9E3}" destId="{6A708A2B-2C64-9644-B595-9942A561E9B1}" srcOrd="0" destOrd="0" parTransId="{A8B05D6C-0F4D-B647-96BC-55105705EB5C}" sibTransId="{150AC8B3-4414-9249-943F-5BC4DC9B964E}"/>
    <dgm:cxn modelId="{94A04FD0-AEC1-BE4B-867F-BC3389087DCB}" type="presOf" srcId="{C571487C-EB58-9146-A664-CC5ED9FDB5D8}" destId="{BF7FD0D3-5C37-7A46-9EC0-56FB1973E3A6}" srcOrd="0" destOrd="0" presId="urn:microsoft.com/office/officeart/2005/8/layout/lProcess2"/>
    <dgm:cxn modelId="{E90D4FC6-D7FD-A844-844C-90240EDDD46B}" type="presOf" srcId="{1F660D51-E96D-B344-9EFD-B87DAD785434}" destId="{BB2121EA-5939-9C43-A80B-A1E42CF3468D}" srcOrd="1" destOrd="0" presId="urn:microsoft.com/office/officeart/2005/8/layout/lProcess2"/>
    <dgm:cxn modelId="{B7EE78EA-E735-DC4E-A756-675976E9FAB1}" srcId="{4F574A78-36FA-AD42-BD27-DAD2676B5ACB}" destId="{B9A7B52B-2986-504C-BCA0-56AF7B89C220}" srcOrd="0" destOrd="0" parTransId="{5E12FBCD-8B31-E944-90C6-36EA1947AD83}" sibTransId="{7199957B-F18D-A147-A184-CD14C3BA0630}"/>
    <dgm:cxn modelId="{B79EBB56-8C76-4446-9E3C-960D389AE67E}" type="presOf" srcId="{1F660D51-E96D-B344-9EFD-B87DAD785434}" destId="{67C20D09-A285-AE4F-94F6-E0DB986D5402}" srcOrd="0" destOrd="0" presId="urn:microsoft.com/office/officeart/2005/8/layout/lProcess2"/>
    <dgm:cxn modelId="{064B0CED-5721-F748-9535-23D1168D80BA}" srcId="{C571487C-EB58-9146-A664-CC5ED9FDB5D8}" destId="{1F660D51-E96D-B344-9EFD-B87DAD785434}" srcOrd="2" destOrd="0" parTransId="{1BA93911-C237-5649-91F6-A6E21E1AC54D}" sibTransId="{E710CD6E-BA05-FF46-9C28-A77119CF16C8}"/>
    <dgm:cxn modelId="{25DFFEE3-E4A0-8643-9B41-D43A303C42B9}" type="presOf" srcId="{38D0C3C2-19FD-2349-85AB-2AD9B5A1C9E3}" destId="{1C8AA8BD-9051-874A-87DD-E3009A3D8BAE}" srcOrd="1" destOrd="0" presId="urn:microsoft.com/office/officeart/2005/8/layout/lProcess2"/>
    <dgm:cxn modelId="{F3A6B37E-D777-4449-84B5-F3EFE10D7DA4}" type="presOf" srcId="{4F574A78-36FA-AD42-BD27-DAD2676B5ACB}" destId="{3F41B181-5914-094D-9A63-4D0C3CDE4463}" srcOrd="1" destOrd="0" presId="urn:microsoft.com/office/officeart/2005/8/layout/lProcess2"/>
    <dgm:cxn modelId="{932002E2-464F-7D46-A521-2BB006645967}" type="presOf" srcId="{2110BCD9-49A4-A74D-97ED-DE47493C1D6C}" destId="{771F9A97-ECA7-1B49-845D-F3E14600D31A}" srcOrd="1" destOrd="0" presId="urn:microsoft.com/office/officeart/2005/8/layout/lProcess2"/>
    <dgm:cxn modelId="{72CA316C-5E9F-5A42-B204-33958FB89794}" srcId="{C571487C-EB58-9146-A664-CC5ED9FDB5D8}" destId="{2110BCD9-49A4-A74D-97ED-DE47493C1D6C}" srcOrd="3" destOrd="0" parTransId="{76719980-C5B0-0E4F-8344-7A6B433DC379}" sibTransId="{BC1C13FC-D2BB-B147-BB6A-6D7C66F8B88C}"/>
    <dgm:cxn modelId="{A3D6F6C5-8B6A-3E48-8D23-EAFF6B33FB15}" type="presOf" srcId="{2110BCD9-49A4-A74D-97ED-DE47493C1D6C}" destId="{955FC19A-97EE-0D46-871D-18D1BD962AF0}" srcOrd="0" destOrd="0" presId="urn:microsoft.com/office/officeart/2005/8/layout/lProcess2"/>
    <dgm:cxn modelId="{973C7E61-1AB6-7B40-9397-9D3F9210B7D8}" type="presParOf" srcId="{BF7FD0D3-5C37-7A46-9EC0-56FB1973E3A6}" destId="{DC8442B0-D249-1C4B-9121-75E22BF06951}" srcOrd="0" destOrd="0" presId="urn:microsoft.com/office/officeart/2005/8/layout/lProcess2"/>
    <dgm:cxn modelId="{92049DF1-D4A3-3D4B-916D-01F7D9948C48}" type="presParOf" srcId="{DC8442B0-D249-1C4B-9121-75E22BF06951}" destId="{E0FFD457-D19E-DE4F-ABB0-23F42253F454}" srcOrd="0" destOrd="0" presId="urn:microsoft.com/office/officeart/2005/8/layout/lProcess2"/>
    <dgm:cxn modelId="{20727083-242F-4B44-BDBB-8F8597409C43}" type="presParOf" srcId="{DC8442B0-D249-1C4B-9121-75E22BF06951}" destId="{3F41B181-5914-094D-9A63-4D0C3CDE4463}" srcOrd="1" destOrd="0" presId="urn:microsoft.com/office/officeart/2005/8/layout/lProcess2"/>
    <dgm:cxn modelId="{28B70197-2262-D040-A435-426B79D9D1F6}" type="presParOf" srcId="{DC8442B0-D249-1C4B-9121-75E22BF06951}" destId="{8F0EF3FC-1242-C148-B536-27E3C24270E6}" srcOrd="2" destOrd="0" presId="urn:microsoft.com/office/officeart/2005/8/layout/lProcess2"/>
    <dgm:cxn modelId="{7B670E39-363D-9E4E-9818-B696A300C188}" type="presParOf" srcId="{8F0EF3FC-1242-C148-B536-27E3C24270E6}" destId="{342F9E94-9DCF-CA4D-BA39-6FEE973ACC4F}" srcOrd="0" destOrd="0" presId="urn:microsoft.com/office/officeart/2005/8/layout/lProcess2"/>
    <dgm:cxn modelId="{50384C7C-5660-0F44-82F4-59C8A237E692}" type="presParOf" srcId="{342F9E94-9DCF-CA4D-BA39-6FEE973ACC4F}" destId="{EBB06C0A-D478-7F45-A4D9-37AAAE3F0D01}" srcOrd="0" destOrd="0" presId="urn:microsoft.com/office/officeart/2005/8/layout/lProcess2"/>
    <dgm:cxn modelId="{3FDBC956-F49F-F543-AFB4-306AC65B61C2}" type="presParOf" srcId="{BF7FD0D3-5C37-7A46-9EC0-56FB1973E3A6}" destId="{084D0C90-1402-A24B-848F-96A03502C7E6}" srcOrd="1" destOrd="0" presId="urn:microsoft.com/office/officeart/2005/8/layout/lProcess2"/>
    <dgm:cxn modelId="{32C80608-A660-3440-9E8E-9E52109CF76C}" type="presParOf" srcId="{BF7FD0D3-5C37-7A46-9EC0-56FB1973E3A6}" destId="{19FCB933-D132-E349-8DBE-BE314E9CA404}" srcOrd="2" destOrd="0" presId="urn:microsoft.com/office/officeart/2005/8/layout/lProcess2"/>
    <dgm:cxn modelId="{729EB2DA-A08A-9C4F-B0F1-37CBC51C6993}" type="presParOf" srcId="{19FCB933-D132-E349-8DBE-BE314E9CA404}" destId="{57FBF55F-AB29-3B43-B19D-AC7DD96CAAC3}" srcOrd="0" destOrd="0" presId="urn:microsoft.com/office/officeart/2005/8/layout/lProcess2"/>
    <dgm:cxn modelId="{7FFED60E-303D-A243-8147-E6A7B3036F71}" type="presParOf" srcId="{19FCB933-D132-E349-8DBE-BE314E9CA404}" destId="{1C8AA8BD-9051-874A-87DD-E3009A3D8BAE}" srcOrd="1" destOrd="0" presId="urn:microsoft.com/office/officeart/2005/8/layout/lProcess2"/>
    <dgm:cxn modelId="{034709E5-8013-4D43-8C54-E3810FA4F27D}" type="presParOf" srcId="{19FCB933-D132-E349-8DBE-BE314E9CA404}" destId="{5646625D-9429-BA4F-B170-F15D9EEA6F22}" srcOrd="2" destOrd="0" presId="urn:microsoft.com/office/officeart/2005/8/layout/lProcess2"/>
    <dgm:cxn modelId="{B6D0C351-AB54-C544-9B4E-5E5D2ED071C7}" type="presParOf" srcId="{5646625D-9429-BA4F-B170-F15D9EEA6F22}" destId="{B9A269CA-7758-604B-810E-94EFCD91E84C}" srcOrd="0" destOrd="0" presId="urn:microsoft.com/office/officeart/2005/8/layout/lProcess2"/>
    <dgm:cxn modelId="{8D7A1C2B-560C-0E45-B425-9BF3CCB48C22}" type="presParOf" srcId="{B9A269CA-7758-604B-810E-94EFCD91E84C}" destId="{0EB38A3C-B15D-2845-A605-F64756225CAC}" srcOrd="0" destOrd="0" presId="urn:microsoft.com/office/officeart/2005/8/layout/lProcess2"/>
    <dgm:cxn modelId="{B9AE72E5-59ED-CB47-83DF-DC6666BF9744}" type="presParOf" srcId="{BF7FD0D3-5C37-7A46-9EC0-56FB1973E3A6}" destId="{0D1DEB87-2222-6B4B-9D02-A9BC1151CC9E}" srcOrd="3" destOrd="0" presId="urn:microsoft.com/office/officeart/2005/8/layout/lProcess2"/>
    <dgm:cxn modelId="{9897E039-784E-A44A-AEA9-682C152F4F3E}" type="presParOf" srcId="{BF7FD0D3-5C37-7A46-9EC0-56FB1973E3A6}" destId="{BC708624-CFE0-064B-8B63-9B0EEF800014}" srcOrd="4" destOrd="0" presId="urn:microsoft.com/office/officeart/2005/8/layout/lProcess2"/>
    <dgm:cxn modelId="{1C17DFF2-7E88-144A-B504-45C50BC7EC1A}" type="presParOf" srcId="{BC708624-CFE0-064B-8B63-9B0EEF800014}" destId="{67C20D09-A285-AE4F-94F6-E0DB986D5402}" srcOrd="0" destOrd="0" presId="urn:microsoft.com/office/officeart/2005/8/layout/lProcess2"/>
    <dgm:cxn modelId="{395895B9-FC5F-0047-9998-32C4BB970A34}" type="presParOf" srcId="{BC708624-CFE0-064B-8B63-9B0EEF800014}" destId="{BB2121EA-5939-9C43-A80B-A1E42CF3468D}" srcOrd="1" destOrd="0" presId="urn:microsoft.com/office/officeart/2005/8/layout/lProcess2"/>
    <dgm:cxn modelId="{BEF2AE44-E7CF-A349-B254-726FC6E7D32C}" type="presParOf" srcId="{BC708624-CFE0-064B-8B63-9B0EEF800014}" destId="{FBC98F8C-F941-A04F-BF54-F935A3F3ABCF}" srcOrd="2" destOrd="0" presId="urn:microsoft.com/office/officeart/2005/8/layout/lProcess2"/>
    <dgm:cxn modelId="{19628939-B8CE-1244-8327-70F6CDEA7C4D}" type="presParOf" srcId="{FBC98F8C-F941-A04F-BF54-F935A3F3ABCF}" destId="{2F0ABC80-B5F2-BC46-B273-684CFAD62DC0}" srcOrd="0" destOrd="0" presId="urn:microsoft.com/office/officeart/2005/8/layout/lProcess2"/>
    <dgm:cxn modelId="{3318817D-481A-3E49-B41C-B32E5734AD5E}" type="presParOf" srcId="{2F0ABC80-B5F2-BC46-B273-684CFAD62DC0}" destId="{3B7CA001-3752-2245-BBC7-5C3E224B5AC9}" srcOrd="0" destOrd="0" presId="urn:microsoft.com/office/officeart/2005/8/layout/lProcess2"/>
    <dgm:cxn modelId="{613E1D0D-7753-1247-A2C8-2B140AF4E3A1}" type="presParOf" srcId="{BF7FD0D3-5C37-7A46-9EC0-56FB1973E3A6}" destId="{F72B8A3A-DBED-FF4A-98CE-6A009EB17CC3}" srcOrd="5" destOrd="0" presId="urn:microsoft.com/office/officeart/2005/8/layout/lProcess2"/>
    <dgm:cxn modelId="{0DE6BE76-F528-DB41-9B5F-23A29D547574}" type="presParOf" srcId="{BF7FD0D3-5C37-7A46-9EC0-56FB1973E3A6}" destId="{EC73B0BC-F062-7F4F-BC72-39BDDA32A470}" srcOrd="6" destOrd="0" presId="urn:microsoft.com/office/officeart/2005/8/layout/lProcess2"/>
    <dgm:cxn modelId="{EF946BD7-1AF2-A548-A6D8-D7ED32FBB4F1}" type="presParOf" srcId="{EC73B0BC-F062-7F4F-BC72-39BDDA32A470}" destId="{955FC19A-97EE-0D46-871D-18D1BD962AF0}" srcOrd="0" destOrd="0" presId="urn:microsoft.com/office/officeart/2005/8/layout/lProcess2"/>
    <dgm:cxn modelId="{B1EA9630-7B96-A74A-818C-BE4CF28A69D9}" type="presParOf" srcId="{EC73B0BC-F062-7F4F-BC72-39BDDA32A470}" destId="{771F9A97-ECA7-1B49-845D-F3E14600D31A}" srcOrd="1" destOrd="0" presId="urn:microsoft.com/office/officeart/2005/8/layout/lProcess2"/>
    <dgm:cxn modelId="{CEB2E1F0-3D39-834E-81FE-79ABB780133B}" type="presParOf" srcId="{EC73B0BC-F062-7F4F-BC72-39BDDA32A470}" destId="{B1A79071-0FE7-554A-8AD9-14069F6FE00A}" srcOrd="2" destOrd="0" presId="urn:microsoft.com/office/officeart/2005/8/layout/lProcess2"/>
    <dgm:cxn modelId="{FC3F4B62-DB81-6746-9B2C-B1DC088BD317}" type="presParOf" srcId="{B1A79071-0FE7-554A-8AD9-14069F6FE00A}" destId="{ABAE0E4E-92FB-274A-9D09-E1885D6E970F}" srcOrd="0" destOrd="0" presId="urn:microsoft.com/office/officeart/2005/8/layout/lProcess2"/>
    <dgm:cxn modelId="{4A79761A-777A-C846-83AE-65C858E40521}" type="presParOf" srcId="{ABAE0E4E-92FB-274A-9D09-E1885D6E970F}" destId="{D0D44F27-2E66-8D42-A1A3-58133AD6843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2573EF-47DA-6242-94A4-F8B0791F6BBE}" type="doc">
      <dgm:prSet loTypeId="urn:microsoft.com/office/officeart/2009/3/layout/CircleRelationship" loCatId="list" qsTypeId="urn:microsoft.com/office/officeart/2005/8/quickstyle/simple4" qsCatId="simple" csTypeId="urn:microsoft.com/office/officeart/2005/8/colors/accent1_2" csCatId="accent1" phldr="1"/>
      <dgm:spPr/>
      <dgm:t>
        <a:bodyPr/>
        <a:lstStyle/>
        <a:p>
          <a:endParaRPr lang="en-US"/>
        </a:p>
      </dgm:t>
    </dgm:pt>
    <dgm:pt modelId="{8062CBA1-3DAE-9349-BFED-DA5377D0840A}">
      <dgm:prSet custT="1"/>
      <dgm:spPr>
        <a:ln>
          <a:solidFill>
            <a:schemeClr val="tx1"/>
          </a:solidFill>
        </a:ln>
      </dgm:spPr>
      <dgm:t>
        <a:bodyPr/>
        <a:lstStyle/>
        <a:p>
          <a:pPr rtl="0"/>
          <a:r>
            <a:rPr lang="en-US" sz="3200" b="1" i="0" dirty="0" smtClean="0"/>
            <a:t>Examples:</a:t>
          </a:r>
          <a:endParaRPr lang="en-US" sz="3200" b="1" i="0" dirty="0"/>
        </a:p>
      </dgm:t>
    </dgm:pt>
    <dgm:pt modelId="{372C462C-82FD-8E45-8DD4-C7AE7FEA86DF}" type="parTrans" cxnId="{217CE60A-2511-9545-A11B-F9994F88B8EE}">
      <dgm:prSet/>
      <dgm:spPr/>
      <dgm:t>
        <a:bodyPr/>
        <a:lstStyle/>
        <a:p>
          <a:endParaRPr lang="en-US"/>
        </a:p>
      </dgm:t>
    </dgm:pt>
    <dgm:pt modelId="{3F710BF2-DBFE-EC43-B8CA-92E6D1FB72C9}" type="sibTrans" cxnId="{217CE60A-2511-9545-A11B-F9994F88B8EE}">
      <dgm:prSet/>
      <dgm:spPr/>
      <dgm:t>
        <a:bodyPr/>
        <a:lstStyle/>
        <a:p>
          <a:endParaRPr lang="en-US" dirty="0"/>
        </a:p>
      </dgm:t>
    </dgm:pt>
    <dgm:pt modelId="{7B9AB81A-5625-CB42-9871-30A9A37479BF}">
      <dgm:prSet/>
      <dgm:spPr>
        <a:ln>
          <a:solidFill>
            <a:schemeClr val="tx1"/>
          </a:solidFill>
        </a:ln>
      </dgm:spPr>
      <dgm:t>
        <a:bodyPr/>
        <a:lstStyle/>
        <a:p>
          <a:pPr rtl="0"/>
          <a:r>
            <a:rPr lang="en-US" b="1" i="0" dirty="0" smtClean="0"/>
            <a:t>Text</a:t>
          </a:r>
          <a:endParaRPr lang="en-US" b="1" i="0" dirty="0"/>
        </a:p>
      </dgm:t>
    </dgm:pt>
    <dgm:pt modelId="{00ACE3EE-494A-4D40-A3E9-9B4892C52513}" type="parTrans" cxnId="{4CA85A9C-19F5-3045-9D18-B25400E392E5}">
      <dgm:prSet/>
      <dgm:spPr/>
      <dgm:t>
        <a:bodyPr/>
        <a:lstStyle/>
        <a:p>
          <a:endParaRPr lang="en-US"/>
        </a:p>
      </dgm:t>
    </dgm:pt>
    <dgm:pt modelId="{38B8AD31-B2DE-A942-8595-DAEF778D9332}" type="sibTrans" cxnId="{4CA85A9C-19F5-3045-9D18-B25400E392E5}">
      <dgm:prSet/>
      <dgm:spPr/>
      <dgm:t>
        <a:bodyPr/>
        <a:lstStyle/>
        <a:p>
          <a:endParaRPr lang="en-US" dirty="0"/>
        </a:p>
      </dgm:t>
    </dgm:pt>
    <dgm:pt modelId="{662AE975-6257-CE49-BFEB-A2CFAB92B4C0}">
      <dgm:prSet custT="1"/>
      <dgm:spPr>
        <a:ln>
          <a:solidFill>
            <a:schemeClr val="tx1"/>
          </a:solidFill>
        </a:ln>
      </dgm:spPr>
      <dgm:t>
        <a:bodyPr/>
        <a:lstStyle/>
        <a:p>
          <a:pPr rtl="0"/>
          <a:r>
            <a:rPr lang="en-US" sz="2400" b="1" i="0" dirty="0" smtClean="0"/>
            <a:t>Character strings</a:t>
          </a:r>
          <a:endParaRPr lang="en-US" sz="2400" b="1" i="0" dirty="0"/>
        </a:p>
      </dgm:t>
    </dgm:pt>
    <dgm:pt modelId="{3051BE95-E1E6-1C4C-B35A-B8FBC3600AF5}" type="parTrans" cxnId="{1F23AB8C-7ADD-784D-A09D-CB917303F31D}">
      <dgm:prSet/>
      <dgm:spPr/>
      <dgm:t>
        <a:bodyPr/>
        <a:lstStyle/>
        <a:p>
          <a:endParaRPr lang="en-US"/>
        </a:p>
      </dgm:t>
    </dgm:pt>
    <dgm:pt modelId="{5FBAB245-65D0-6547-81B2-3F15AC073453}" type="sibTrans" cxnId="{1F23AB8C-7ADD-784D-A09D-CB917303F31D}">
      <dgm:prSet/>
      <dgm:spPr/>
      <dgm:t>
        <a:bodyPr/>
        <a:lstStyle/>
        <a:p>
          <a:endParaRPr lang="en-US" dirty="0"/>
        </a:p>
      </dgm:t>
    </dgm:pt>
    <dgm:pt modelId="{5BC94094-B775-BE4C-990B-A970B21AAE72}">
      <dgm:prSet custT="1"/>
      <dgm:spPr>
        <a:ln>
          <a:solidFill>
            <a:schemeClr val="tx1"/>
          </a:solidFill>
        </a:ln>
      </dgm:spPr>
      <dgm:t>
        <a:bodyPr/>
        <a:lstStyle/>
        <a:p>
          <a:pPr rtl="0"/>
          <a:r>
            <a:rPr lang="en-US" sz="3200" b="1" i="0" dirty="0" smtClean="0"/>
            <a:t>IRA</a:t>
          </a:r>
          <a:endParaRPr lang="en-US" sz="3200" b="1" i="0" dirty="0"/>
        </a:p>
      </dgm:t>
    </dgm:pt>
    <dgm:pt modelId="{FA7C0C51-0943-814B-A2F3-890D1F9D9AED}" type="parTrans" cxnId="{0925B914-751A-B84B-956F-84FFF9C5C751}">
      <dgm:prSet/>
      <dgm:spPr/>
      <dgm:t>
        <a:bodyPr/>
        <a:lstStyle/>
        <a:p>
          <a:endParaRPr lang="en-US"/>
        </a:p>
      </dgm:t>
    </dgm:pt>
    <dgm:pt modelId="{37C73EE6-737E-C449-B18B-47768ADE69BB}" type="sibTrans" cxnId="{0925B914-751A-B84B-956F-84FFF9C5C751}">
      <dgm:prSet/>
      <dgm:spPr/>
      <dgm:t>
        <a:bodyPr/>
        <a:lstStyle/>
        <a:p>
          <a:endParaRPr lang="en-US" dirty="0"/>
        </a:p>
      </dgm:t>
    </dgm:pt>
    <dgm:pt modelId="{5227A756-1D2B-7443-A3D7-79F62A1629B5}" type="pres">
      <dgm:prSet presAssocID="{552573EF-47DA-6242-94A4-F8B0791F6BBE}" presName="Name0" presStyleCnt="0">
        <dgm:presLayoutVars>
          <dgm:chMax val="1"/>
          <dgm:chPref val="1"/>
        </dgm:presLayoutVars>
      </dgm:prSet>
      <dgm:spPr/>
      <dgm:t>
        <a:bodyPr/>
        <a:lstStyle/>
        <a:p>
          <a:endParaRPr lang="en-US"/>
        </a:p>
      </dgm:t>
    </dgm:pt>
    <dgm:pt modelId="{654D6445-1942-4E43-BB01-91290C3E8B0C}" type="pres">
      <dgm:prSet presAssocID="{8062CBA1-3DAE-9349-BFED-DA5377D0840A}" presName="Parent" presStyleLbl="node0" presStyleIdx="0" presStyleCnt="1">
        <dgm:presLayoutVars>
          <dgm:chMax val="5"/>
          <dgm:chPref val="5"/>
        </dgm:presLayoutVars>
      </dgm:prSet>
      <dgm:spPr/>
      <dgm:t>
        <a:bodyPr/>
        <a:lstStyle/>
        <a:p>
          <a:endParaRPr lang="en-US"/>
        </a:p>
      </dgm:t>
    </dgm:pt>
    <dgm:pt modelId="{F1D0FA34-CB4F-4444-A6E1-A8546DC85B7A}" type="pres">
      <dgm:prSet presAssocID="{8062CBA1-3DAE-9349-BFED-DA5377D0840A}" presName="Accent1" presStyleLbl="node1" presStyleIdx="0" presStyleCnt="15"/>
      <dgm:spPr>
        <a:solidFill>
          <a:schemeClr val="accent5"/>
        </a:solidFill>
      </dgm:spPr>
      <dgm:t>
        <a:bodyPr/>
        <a:lstStyle/>
        <a:p>
          <a:endParaRPr lang="en-US"/>
        </a:p>
      </dgm:t>
    </dgm:pt>
    <dgm:pt modelId="{30100D18-66AE-F84D-A607-34A822671DA5}" type="pres">
      <dgm:prSet presAssocID="{8062CBA1-3DAE-9349-BFED-DA5377D0840A}" presName="Accent2" presStyleLbl="node1" presStyleIdx="1" presStyleCnt="15"/>
      <dgm:spPr>
        <a:solidFill>
          <a:schemeClr val="accent5"/>
        </a:solidFill>
      </dgm:spPr>
      <dgm:t>
        <a:bodyPr/>
        <a:lstStyle/>
        <a:p>
          <a:endParaRPr lang="en-US"/>
        </a:p>
      </dgm:t>
    </dgm:pt>
    <dgm:pt modelId="{41D54415-3014-FF49-BC0B-F46D1B069BAB}" type="pres">
      <dgm:prSet presAssocID="{8062CBA1-3DAE-9349-BFED-DA5377D0840A}" presName="Accent3" presStyleLbl="node1" presStyleIdx="2" presStyleCnt="15"/>
      <dgm:spPr>
        <a:solidFill>
          <a:schemeClr val="accent5"/>
        </a:solidFill>
      </dgm:spPr>
      <dgm:t>
        <a:bodyPr/>
        <a:lstStyle/>
        <a:p>
          <a:endParaRPr lang="en-US"/>
        </a:p>
      </dgm:t>
    </dgm:pt>
    <dgm:pt modelId="{D6DB0B51-EDF0-8E42-9ECA-496C1AEE712F}" type="pres">
      <dgm:prSet presAssocID="{8062CBA1-3DAE-9349-BFED-DA5377D0840A}" presName="Accent4" presStyleLbl="node1" presStyleIdx="3" presStyleCnt="15"/>
      <dgm:spPr>
        <a:solidFill>
          <a:schemeClr val="accent5"/>
        </a:solidFill>
      </dgm:spPr>
      <dgm:t>
        <a:bodyPr/>
        <a:lstStyle/>
        <a:p>
          <a:endParaRPr lang="en-US"/>
        </a:p>
      </dgm:t>
    </dgm:pt>
    <dgm:pt modelId="{89F3E018-9A04-F744-9C2C-422FAF8B8667}" type="pres">
      <dgm:prSet presAssocID="{8062CBA1-3DAE-9349-BFED-DA5377D0840A}" presName="Accent5" presStyleLbl="node1" presStyleIdx="4" presStyleCnt="15"/>
      <dgm:spPr>
        <a:solidFill>
          <a:schemeClr val="accent5"/>
        </a:solidFill>
      </dgm:spPr>
      <dgm:t>
        <a:bodyPr/>
        <a:lstStyle/>
        <a:p>
          <a:endParaRPr lang="en-US"/>
        </a:p>
      </dgm:t>
    </dgm:pt>
    <dgm:pt modelId="{26793ECC-BBB8-B749-B6FC-EFC8F000849E}" type="pres">
      <dgm:prSet presAssocID="{8062CBA1-3DAE-9349-BFED-DA5377D0840A}" presName="Accent6" presStyleLbl="node1" presStyleIdx="5" presStyleCnt="15"/>
      <dgm:spPr>
        <a:solidFill>
          <a:schemeClr val="accent5"/>
        </a:solidFill>
      </dgm:spPr>
      <dgm:t>
        <a:bodyPr/>
        <a:lstStyle/>
        <a:p>
          <a:endParaRPr lang="en-US"/>
        </a:p>
      </dgm:t>
    </dgm:pt>
    <dgm:pt modelId="{35D1BF58-B6DE-E14F-A0C7-1824676C12A6}" type="pres">
      <dgm:prSet presAssocID="{7B9AB81A-5625-CB42-9871-30A9A37479BF}" presName="Child1" presStyleLbl="node1" presStyleIdx="6" presStyleCnt="15">
        <dgm:presLayoutVars>
          <dgm:chMax val="0"/>
          <dgm:chPref val="0"/>
        </dgm:presLayoutVars>
      </dgm:prSet>
      <dgm:spPr/>
      <dgm:t>
        <a:bodyPr/>
        <a:lstStyle/>
        <a:p>
          <a:endParaRPr lang="en-US"/>
        </a:p>
      </dgm:t>
    </dgm:pt>
    <dgm:pt modelId="{8727ECF4-4FD4-5940-8117-9E844B65B1C5}" type="pres">
      <dgm:prSet presAssocID="{7B9AB81A-5625-CB42-9871-30A9A37479BF}" presName="Accent7" presStyleCnt="0"/>
      <dgm:spPr/>
    </dgm:pt>
    <dgm:pt modelId="{AA7736DF-D305-2947-8909-0255A1788C3C}" type="pres">
      <dgm:prSet presAssocID="{7B9AB81A-5625-CB42-9871-30A9A37479BF}" presName="AccentHold1" presStyleLbl="node1" presStyleIdx="7" presStyleCnt="15"/>
      <dgm:spPr>
        <a:solidFill>
          <a:schemeClr val="accent5"/>
        </a:solidFill>
      </dgm:spPr>
      <dgm:t>
        <a:bodyPr/>
        <a:lstStyle/>
        <a:p>
          <a:endParaRPr lang="en-US"/>
        </a:p>
      </dgm:t>
    </dgm:pt>
    <dgm:pt modelId="{722ABF9F-4EC9-BE4E-B19B-179E96CC8F6B}" type="pres">
      <dgm:prSet presAssocID="{7B9AB81A-5625-CB42-9871-30A9A37479BF}" presName="Accent8" presStyleCnt="0"/>
      <dgm:spPr/>
    </dgm:pt>
    <dgm:pt modelId="{DDD75D04-AA4E-9B46-A0CC-D7C89BE276CA}" type="pres">
      <dgm:prSet presAssocID="{7B9AB81A-5625-CB42-9871-30A9A37479BF}" presName="AccentHold2" presStyleLbl="node1" presStyleIdx="8" presStyleCnt="15"/>
      <dgm:spPr>
        <a:solidFill>
          <a:schemeClr val="accent5"/>
        </a:solidFill>
      </dgm:spPr>
      <dgm:t>
        <a:bodyPr/>
        <a:lstStyle/>
        <a:p>
          <a:endParaRPr lang="en-US"/>
        </a:p>
      </dgm:t>
    </dgm:pt>
    <dgm:pt modelId="{649CB136-B9D2-A647-82AB-F38C6FC5C53A}" type="pres">
      <dgm:prSet presAssocID="{662AE975-6257-CE49-BFEB-A2CFAB92B4C0}" presName="Child2" presStyleLbl="node1" presStyleIdx="9" presStyleCnt="15" custScaleX="151597" custScaleY="109050">
        <dgm:presLayoutVars>
          <dgm:chMax val="0"/>
          <dgm:chPref val="0"/>
        </dgm:presLayoutVars>
      </dgm:prSet>
      <dgm:spPr/>
      <dgm:t>
        <a:bodyPr/>
        <a:lstStyle/>
        <a:p>
          <a:endParaRPr lang="en-US"/>
        </a:p>
      </dgm:t>
    </dgm:pt>
    <dgm:pt modelId="{1F0AA525-3AF3-8A43-B6A8-CD5BD156D52E}" type="pres">
      <dgm:prSet presAssocID="{662AE975-6257-CE49-BFEB-A2CFAB92B4C0}" presName="Accent9" presStyleCnt="0"/>
      <dgm:spPr/>
    </dgm:pt>
    <dgm:pt modelId="{69DCD719-32F8-B54A-BC99-2F283718C4DB}" type="pres">
      <dgm:prSet presAssocID="{662AE975-6257-CE49-BFEB-A2CFAB92B4C0}" presName="AccentHold1" presStyleLbl="node1" presStyleIdx="10" presStyleCnt="15"/>
      <dgm:spPr>
        <a:solidFill>
          <a:schemeClr val="accent5"/>
        </a:solidFill>
      </dgm:spPr>
      <dgm:t>
        <a:bodyPr/>
        <a:lstStyle/>
        <a:p>
          <a:endParaRPr lang="en-US"/>
        </a:p>
      </dgm:t>
    </dgm:pt>
    <dgm:pt modelId="{A8D1DEE4-5140-7041-A3BB-A1057753B984}" type="pres">
      <dgm:prSet presAssocID="{662AE975-6257-CE49-BFEB-A2CFAB92B4C0}" presName="Accent10" presStyleCnt="0"/>
      <dgm:spPr/>
    </dgm:pt>
    <dgm:pt modelId="{A0F6F5E7-5573-8846-A470-79172A09E1AD}" type="pres">
      <dgm:prSet presAssocID="{662AE975-6257-CE49-BFEB-A2CFAB92B4C0}" presName="AccentHold2" presStyleLbl="node1" presStyleIdx="11" presStyleCnt="15"/>
      <dgm:spPr>
        <a:solidFill>
          <a:schemeClr val="accent5"/>
        </a:solidFill>
      </dgm:spPr>
      <dgm:t>
        <a:bodyPr/>
        <a:lstStyle/>
        <a:p>
          <a:endParaRPr lang="en-US"/>
        </a:p>
      </dgm:t>
    </dgm:pt>
    <dgm:pt modelId="{B0F4A2F7-3852-084A-8C74-315C9D6EC533}" type="pres">
      <dgm:prSet presAssocID="{662AE975-6257-CE49-BFEB-A2CFAB92B4C0}" presName="Accent11" presStyleCnt="0"/>
      <dgm:spPr/>
    </dgm:pt>
    <dgm:pt modelId="{A70FCE22-665B-C745-9462-F8C2EB5ED3C4}" type="pres">
      <dgm:prSet presAssocID="{662AE975-6257-CE49-BFEB-A2CFAB92B4C0}" presName="AccentHold3" presStyleLbl="node1" presStyleIdx="12" presStyleCnt="15"/>
      <dgm:spPr>
        <a:solidFill>
          <a:schemeClr val="accent5"/>
        </a:solidFill>
      </dgm:spPr>
      <dgm:t>
        <a:bodyPr/>
        <a:lstStyle/>
        <a:p>
          <a:endParaRPr lang="en-US"/>
        </a:p>
      </dgm:t>
    </dgm:pt>
    <dgm:pt modelId="{D8204B07-E588-674B-AD7B-B9A6DE689DFD}" type="pres">
      <dgm:prSet presAssocID="{5BC94094-B775-BE4C-990B-A970B21AAE72}" presName="Child3" presStyleLbl="node1" presStyleIdx="13" presStyleCnt="15">
        <dgm:presLayoutVars>
          <dgm:chMax val="0"/>
          <dgm:chPref val="0"/>
        </dgm:presLayoutVars>
      </dgm:prSet>
      <dgm:spPr/>
      <dgm:t>
        <a:bodyPr/>
        <a:lstStyle/>
        <a:p>
          <a:endParaRPr lang="en-US"/>
        </a:p>
      </dgm:t>
    </dgm:pt>
    <dgm:pt modelId="{6FB49ED0-DAF3-0348-A904-2B0DDE52AEC8}" type="pres">
      <dgm:prSet presAssocID="{5BC94094-B775-BE4C-990B-A970B21AAE72}" presName="Accent12" presStyleCnt="0"/>
      <dgm:spPr/>
    </dgm:pt>
    <dgm:pt modelId="{457E8C5E-2D80-0F4B-9DF5-98C1E6200A9C}" type="pres">
      <dgm:prSet presAssocID="{5BC94094-B775-BE4C-990B-A970B21AAE72}" presName="AccentHold1" presStyleLbl="node1" presStyleIdx="14" presStyleCnt="15"/>
      <dgm:spPr>
        <a:solidFill>
          <a:schemeClr val="accent5"/>
        </a:solidFill>
      </dgm:spPr>
      <dgm:t>
        <a:bodyPr/>
        <a:lstStyle/>
        <a:p>
          <a:endParaRPr lang="en-US"/>
        </a:p>
      </dgm:t>
    </dgm:pt>
  </dgm:ptLst>
  <dgm:cxnLst>
    <dgm:cxn modelId="{B2A9690E-C582-9E43-8B46-FE5C1FD8E4FA}" type="presOf" srcId="{7B9AB81A-5625-CB42-9871-30A9A37479BF}" destId="{35D1BF58-B6DE-E14F-A0C7-1824676C12A6}" srcOrd="0" destOrd="0" presId="urn:microsoft.com/office/officeart/2009/3/layout/CircleRelationship"/>
    <dgm:cxn modelId="{BD926134-5144-A744-A98D-3ADD86B9F9AB}" type="presOf" srcId="{552573EF-47DA-6242-94A4-F8B0791F6BBE}" destId="{5227A756-1D2B-7443-A3D7-79F62A1629B5}" srcOrd="0" destOrd="0" presId="urn:microsoft.com/office/officeart/2009/3/layout/CircleRelationship"/>
    <dgm:cxn modelId="{D2E8E7A3-E7FB-B34E-AB15-D7547628C995}" type="presOf" srcId="{5BC94094-B775-BE4C-990B-A970B21AAE72}" destId="{D8204B07-E588-674B-AD7B-B9A6DE689DFD}" srcOrd="0" destOrd="0" presId="urn:microsoft.com/office/officeart/2009/3/layout/CircleRelationship"/>
    <dgm:cxn modelId="{0925B914-751A-B84B-956F-84FFF9C5C751}" srcId="{8062CBA1-3DAE-9349-BFED-DA5377D0840A}" destId="{5BC94094-B775-BE4C-990B-A970B21AAE72}" srcOrd="2" destOrd="0" parTransId="{FA7C0C51-0943-814B-A2F3-890D1F9D9AED}" sibTransId="{37C73EE6-737E-C449-B18B-47768ADE69BB}"/>
    <dgm:cxn modelId="{FF487F3D-6F65-5949-9BAD-A00C4351E373}" type="presOf" srcId="{662AE975-6257-CE49-BFEB-A2CFAB92B4C0}" destId="{649CB136-B9D2-A647-82AB-F38C6FC5C53A}" srcOrd="0" destOrd="0" presId="urn:microsoft.com/office/officeart/2009/3/layout/CircleRelationship"/>
    <dgm:cxn modelId="{1F23AB8C-7ADD-784D-A09D-CB917303F31D}" srcId="{8062CBA1-3DAE-9349-BFED-DA5377D0840A}" destId="{662AE975-6257-CE49-BFEB-A2CFAB92B4C0}" srcOrd="1" destOrd="0" parTransId="{3051BE95-E1E6-1C4C-B35A-B8FBC3600AF5}" sibTransId="{5FBAB245-65D0-6547-81B2-3F15AC073453}"/>
    <dgm:cxn modelId="{4CA85A9C-19F5-3045-9D18-B25400E392E5}" srcId="{8062CBA1-3DAE-9349-BFED-DA5377D0840A}" destId="{7B9AB81A-5625-CB42-9871-30A9A37479BF}" srcOrd="0" destOrd="0" parTransId="{00ACE3EE-494A-4D40-A3E9-9B4892C52513}" sibTransId="{38B8AD31-B2DE-A942-8595-DAEF778D9332}"/>
    <dgm:cxn modelId="{217CE60A-2511-9545-A11B-F9994F88B8EE}" srcId="{552573EF-47DA-6242-94A4-F8B0791F6BBE}" destId="{8062CBA1-3DAE-9349-BFED-DA5377D0840A}" srcOrd="0" destOrd="0" parTransId="{372C462C-82FD-8E45-8DD4-C7AE7FEA86DF}" sibTransId="{3F710BF2-DBFE-EC43-B8CA-92E6D1FB72C9}"/>
    <dgm:cxn modelId="{BDA6D71D-EFF7-5D45-B702-719298FF4A20}" type="presOf" srcId="{8062CBA1-3DAE-9349-BFED-DA5377D0840A}" destId="{654D6445-1942-4E43-BB01-91290C3E8B0C}" srcOrd="0" destOrd="0" presId="urn:microsoft.com/office/officeart/2009/3/layout/CircleRelationship"/>
    <dgm:cxn modelId="{83820F89-F8BA-0A44-81E8-F0C1AE39818C}" type="presParOf" srcId="{5227A756-1D2B-7443-A3D7-79F62A1629B5}" destId="{654D6445-1942-4E43-BB01-91290C3E8B0C}" srcOrd="0" destOrd="0" presId="urn:microsoft.com/office/officeart/2009/3/layout/CircleRelationship"/>
    <dgm:cxn modelId="{F2B03F76-00F0-F842-ADD4-D8E467BA37D2}" type="presParOf" srcId="{5227A756-1D2B-7443-A3D7-79F62A1629B5}" destId="{F1D0FA34-CB4F-4444-A6E1-A8546DC85B7A}" srcOrd="1" destOrd="0" presId="urn:microsoft.com/office/officeart/2009/3/layout/CircleRelationship"/>
    <dgm:cxn modelId="{49483B52-AA30-F54D-B41D-31F852E1CA36}" type="presParOf" srcId="{5227A756-1D2B-7443-A3D7-79F62A1629B5}" destId="{30100D18-66AE-F84D-A607-34A822671DA5}" srcOrd="2" destOrd="0" presId="urn:microsoft.com/office/officeart/2009/3/layout/CircleRelationship"/>
    <dgm:cxn modelId="{D632E02E-8C1F-1745-9CED-6D1314A9F32D}" type="presParOf" srcId="{5227A756-1D2B-7443-A3D7-79F62A1629B5}" destId="{41D54415-3014-FF49-BC0B-F46D1B069BAB}" srcOrd="3" destOrd="0" presId="urn:microsoft.com/office/officeart/2009/3/layout/CircleRelationship"/>
    <dgm:cxn modelId="{B0BE93BD-F1A0-6B46-B0A4-457476B0D78D}" type="presParOf" srcId="{5227A756-1D2B-7443-A3D7-79F62A1629B5}" destId="{D6DB0B51-EDF0-8E42-9ECA-496C1AEE712F}" srcOrd="4" destOrd="0" presId="urn:microsoft.com/office/officeart/2009/3/layout/CircleRelationship"/>
    <dgm:cxn modelId="{34F8D5A8-8D9F-054B-92A3-EF59A59782C1}" type="presParOf" srcId="{5227A756-1D2B-7443-A3D7-79F62A1629B5}" destId="{89F3E018-9A04-F744-9C2C-422FAF8B8667}" srcOrd="5" destOrd="0" presId="urn:microsoft.com/office/officeart/2009/3/layout/CircleRelationship"/>
    <dgm:cxn modelId="{B51DE98E-81BC-9043-AF4C-4D81A9613A9B}" type="presParOf" srcId="{5227A756-1D2B-7443-A3D7-79F62A1629B5}" destId="{26793ECC-BBB8-B749-B6FC-EFC8F000849E}" srcOrd="6" destOrd="0" presId="urn:microsoft.com/office/officeart/2009/3/layout/CircleRelationship"/>
    <dgm:cxn modelId="{0C89E070-BF48-6F47-810E-3527B4196C12}" type="presParOf" srcId="{5227A756-1D2B-7443-A3D7-79F62A1629B5}" destId="{35D1BF58-B6DE-E14F-A0C7-1824676C12A6}" srcOrd="7" destOrd="0" presId="urn:microsoft.com/office/officeart/2009/3/layout/CircleRelationship"/>
    <dgm:cxn modelId="{B384B962-C883-CE4D-BD48-AE55948DF3D8}" type="presParOf" srcId="{5227A756-1D2B-7443-A3D7-79F62A1629B5}" destId="{8727ECF4-4FD4-5940-8117-9E844B65B1C5}" srcOrd="8" destOrd="0" presId="urn:microsoft.com/office/officeart/2009/3/layout/CircleRelationship"/>
    <dgm:cxn modelId="{77016BF8-52C6-A845-AFC6-293BE74F3F26}" type="presParOf" srcId="{8727ECF4-4FD4-5940-8117-9E844B65B1C5}" destId="{AA7736DF-D305-2947-8909-0255A1788C3C}" srcOrd="0" destOrd="0" presId="urn:microsoft.com/office/officeart/2009/3/layout/CircleRelationship"/>
    <dgm:cxn modelId="{79F216E5-7F25-904C-9084-37A7678592D2}" type="presParOf" srcId="{5227A756-1D2B-7443-A3D7-79F62A1629B5}" destId="{722ABF9F-4EC9-BE4E-B19B-179E96CC8F6B}" srcOrd="9" destOrd="0" presId="urn:microsoft.com/office/officeart/2009/3/layout/CircleRelationship"/>
    <dgm:cxn modelId="{2ED7340B-36BC-B048-9BA2-83B16BFA4086}" type="presParOf" srcId="{722ABF9F-4EC9-BE4E-B19B-179E96CC8F6B}" destId="{DDD75D04-AA4E-9B46-A0CC-D7C89BE276CA}" srcOrd="0" destOrd="0" presId="urn:microsoft.com/office/officeart/2009/3/layout/CircleRelationship"/>
    <dgm:cxn modelId="{F6471A85-CC43-DA43-96F2-9BF09C9A3227}" type="presParOf" srcId="{5227A756-1D2B-7443-A3D7-79F62A1629B5}" destId="{649CB136-B9D2-A647-82AB-F38C6FC5C53A}" srcOrd="10" destOrd="0" presId="urn:microsoft.com/office/officeart/2009/3/layout/CircleRelationship"/>
    <dgm:cxn modelId="{2D1F31C5-6978-0343-BEA8-43482D14B681}" type="presParOf" srcId="{5227A756-1D2B-7443-A3D7-79F62A1629B5}" destId="{1F0AA525-3AF3-8A43-B6A8-CD5BD156D52E}" srcOrd="11" destOrd="0" presId="urn:microsoft.com/office/officeart/2009/3/layout/CircleRelationship"/>
    <dgm:cxn modelId="{12E7F649-0CDF-0645-88E4-5C3CD758FCD3}" type="presParOf" srcId="{1F0AA525-3AF3-8A43-B6A8-CD5BD156D52E}" destId="{69DCD719-32F8-B54A-BC99-2F283718C4DB}" srcOrd="0" destOrd="0" presId="urn:microsoft.com/office/officeart/2009/3/layout/CircleRelationship"/>
    <dgm:cxn modelId="{5EEBF3B1-3995-6843-BECC-5721FFB7DA5A}" type="presParOf" srcId="{5227A756-1D2B-7443-A3D7-79F62A1629B5}" destId="{A8D1DEE4-5140-7041-A3BB-A1057753B984}" srcOrd="12" destOrd="0" presId="urn:microsoft.com/office/officeart/2009/3/layout/CircleRelationship"/>
    <dgm:cxn modelId="{F1B25483-73C7-8844-909B-FB52F0B874B9}" type="presParOf" srcId="{A8D1DEE4-5140-7041-A3BB-A1057753B984}" destId="{A0F6F5E7-5573-8846-A470-79172A09E1AD}" srcOrd="0" destOrd="0" presId="urn:microsoft.com/office/officeart/2009/3/layout/CircleRelationship"/>
    <dgm:cxn modelId="{4AC48A44-2706-A045-8229-9AC597DED74D}" type="presParOf" srcId="{5227A756-1D2B-7443-A3D7-79F62A1629B5}" destId="{B0F4A2F7-3852-084A-8C74-315C9D6EC533}" srcOrd="13" destOrd="0" presId="urn:microsoft.com/office/officeart/2009/3/layout/CircleRelationship"/>
    <dgm:cxn modelId="{76BF22BC-63F9-E94A-8C71-12D5115B049A}" type="presParOf" srcId="{B0F4A2F7-3852-084A-8C74-315C9D6EC533}" destId="{A70FCE22-665B-C745-9462-F8C2EB5ED3C4}" srcOrd="0" destOrd="0" presId="urn:microsoft.com/office/officeart/2009/3/layout/CircleRelationship"/>
    <dgm:cxn modelId="{6BA7D0D3-389F-7348-A23F-ABA91390B1DC}" type="presParOf" srcId="{5227A756-1D2B-7443-A3D7-79F62A1629B5}" destId="{D8204B07-E588-674B-AD7B-B9A6DE689DFD}" srcOrd="14" destOrd="0" presId="urn:microsoft.com/office/officeart/2009/3/layout/CircleRelationship"/>
    <dgm:cxn modelId="{572DB19B-C888-1745-A3ED-788A42CCA67E}" type="presParOf" srcId="{5227A756-1D2B-7443-A3D7-79F62A1629B5}" destId="{6FB49ED0-DAF3-0348-A904-2B0DDE52AEC8}" srcOrd="15" destOrd="0" presId="urn:microsoft.com/office/officeart/2009/3/layout/CircleRelationship"/>
    <dgm:cxn modelId="{EBCC68F1-A754-8144-9F6B-560C6354CF76}" type="presParOf" srcId="{6FB49ED0-DAF3-0348-A904-2B0DDE52AEC8}" destId="{457E8C5E-2D80-0F4B-9DF5-98C1E6200A9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8E32F8-3CB7-4713-A50C-1FEA21C27AE8}"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n-US"/>
        </a:p>
      </dgm:t>
    </dgm:pt>
    <dgm:pt modelId="{38F7899A-9B69-484A-8F4B-736008E7E0ED}">
      <dgm:prSet phldrT="[Text]"/>
      <dgm:spPr/>
      <dgm:t>
        <a:bodyPr/>
        <a:lstStyle/>
        <a:p>
          <a:r>
            <a:rPr kumimoji="1" lang="en-GB" b="1" i="0" dirty="0" smtClean="0"/>
            <a:t>Generally cheaper</a:t>
          </a:r>
        </a:p>
        <a:p>
          <a:r>
            <a:rPr kumimoji="1" lang="en-GB" b="1" i="0" dirty="0" smtClean="0"/>
            <a:t>Less susceptible to noise interference</a:t>
          </a:r>
        </a:p>
        <a:p>
          <a:endParaRPr lang="en-US" dirty="0"/>
        </a:p>
      </dgm:t>
    </dgm:pt>
    <dgm:pt modelId="{1843BFEE-09A7-46A6-B7AA-467058AAB8CB}" type="parTrans" cxnId="{BEE5F543-8C15-4B39-8296-7E57CB8E1F53}">
      <dgm:prSet/>
      <dgm:spPr/>
      <dgm:t>
        <a:bodyPr/>
        <a:lstStyle/>
        <a:p>
          <a:endParaRPr lang="en-US"/>
        </a:p>
      </dgm:t>
    </dgm:pt>
    <dgm:pt modelId="{0CC90ACC-2C74-49CC-B481-7DE8172A10C1}" type="sibTrans" cxnId="{BEE5F543-8C15-4B39-8296-7E57CB8E1F53}">
      <dgm:prSet/>
      <dgm:spPr/>
      <dgm:t>
        <a:bodyPr/>
        <a:lstStyle/>
        <a:p>
          <a:endParaRPr lang="en-US"/>
        </a:p>
      </dgm:t>
    </dgm:pt>
    <dgm:pt modelId="{C624CE01-8BAB-4826-877F-908F93F1CB42}">
      <dgm:prSet phldrT="[Text]"/>
      <dgm:spPr/>
      <dgm:t>
        <a:bodyPr/>
        <a:lstStyle/>
        <a:p>
          <a:r>
            <a:rPr kumimoji="1" lang="en-GB" b="1" i="0" dirty="0" smtClean="0"/>
            <a:t>Suffer more from attenuation</a:t>
          </a:r>
        </a:p>
      </dgm:t>
    </dgm:pt>
    <dgm:pt modelId="{0E083338-C73F-4FCB-A2F9-9E4E16B7C8B1}" type="parTrans" cxnId="{C7E5582D-DB00-4A66-8CE5-044D1CF906BA}">
      <dgm:prSet/>
      <dgm:spPr/>
      <dgm:t>
        <a:bodyPr/>
        <a:lstStyle/>
        <a:p>
          <a:endParaRPr lang="en-US"/>
        </a:p>
      </dgm:t>
    </dgm:pt>
    <dgm:pt modelId="{B282727B-E33B-4847-B3A1-D7E28B2B2CF0}" type="sibTrans" cxnId="{C7E5582D-DB00-4A66-8CE5-044D1CF906BA}">
      <dgm:prSet/>
      <dgm:spPr/>
      <dgm:t>
        <a:bodyPr/>
        <a:lstStyle/>
        <a:p>
          <a:endParaRPr lang="en-US"/>
        </a:p>
      </dgm:t>
    </dgm:pt>
    <dgm:pt modelId="{03A0AA97-BB7B-48F3-AD4B-27352945E955}" type="pres">
      <dgm:prSet presAssocID="{DE8E32F8-3CB7-4713-A50C-1FEA21C27AE8}" presName="compositeShape" presStyleCnt="0">
        <dgm:presLayoutVars>
          <dgm:chMax val="2"/>
          <dgm:dir/>
          <dgm:resizeHandles val="exact"/>
        </dgm:presLayoutVars>
      </dgm:prSet>
      <dgm:spPr/>
      <dgm:t>
        <a:bodyPr/>
        <a:lstStyle/>
        <a:p>
          <a:endParaRPr lang="en-US"/>
        </a:p>
      </dgm:t>
    </dgm:pt>
    <dgm:pt modelId="{D6604F7B-257D-4025-8237-E4A42478E5E4}" type="pres">
      <dgm:prSet presAssocID="{38F7899A-9B69-484A-8F4B-736008E7E0ED}" presName="upArrow" presStyleLbl="node1" presStyleIdx="0" presStyleCnt="2"/>
      <dgm:spPr/>
    </dgm:pt>
    <dgm:pt modelId="{484CF114-3504-425B-BFD4-F74F8ABF15CC}" type="pres">
      <dgm:prSet presAssocID="{38F7899A-9B69-484A-8F4B-736008E7E0ED}" presName="upArrowText" presStyleLbl="revTx" presStyleIdx="0" presStyleCnt="2">
        <dgm:presLayoutVars>
          <dgm:chMax val="0"/>
          <dgm:bulletEnabled val="1"/>
        </dgm:presLayoutVars>
      </dgm:prSet>
      <dgm:spPr/>
      <dgm:t>
        <a:bodyPr/>
        <a:lstStyle/>
        <a:p>
          <a:endParaRPr lang="en-US"/>
        </a:p>
      </dgm:t>
    </dgm:pt>
    <dgm:pt modelId="{C5FC1440-97D4-437F-9F66-942DC59B5A6E}" type="pres">
      <dgm:prSet presAssocID="{C624CE01-8BAB-4826-877F-908F93F1CB42}" presName="downArrow" presStyleLbl="node1" presStyleIdx="1" presStyleCnt="2"/>
      <dgm:spPr/>
    </dgm:pt>
    <dgm:pt modelId="{EF175A17-E25B-40E4-8C44-6DBE802E84C4}" type="pres">
      <dgm:prSet presAssocID="{C624CE01-8BAB-4826-877F-908F93F1CB42}" presName="downArrowText" presStyleLbl="revTx" presStyleIdx="1" presStyleCnt="2">
        <dgm:presLayoutVars>
          <dgm:chMax val="0"/>
          <dgm:bulletEnabled val="1"/>
        </dgm:presLayoutVars>
      </dgm:prSet>
      <dgm:spPr/>
      <dgm:t>
        <a:bodyPr/>
        <a:lstStyle/>
        <a:p>
          <a:endParaRPr lang="en-US"/>
        </a:p>
      </dgm:t>
    </dgm:pt>
  </dgm:ptLst>
  <dgm:cxnLst>
    <dgm:cxn modelId="{8378B88B-36F4-4FC7-B272-B5D9CF8BFEBC}" type="presOf" srcId="{38F7899A-9B69-484A-8F4B-736008E7E0ED}" destId="{484CF114-3504-425B-BFD4-F74F8ABF15CC}" srcOrd="0" destOrd="0" presId="urn:microsoft.com/office/officeart/2005/8/layout/arrow4"/>
    <dgm:cxn modelId="{BEE5F543-8C15-4B39-8296-7E57CB8E1F53}" srcId="{DE8E32F8-3CB7-4713-A50C-1FEA21C27AE8}" destId="{38F7899A-9B69-484A-8F4B-736008E7E0ED}" srcOrd="0" destOrd="0" parTransId="{1843BFEE-09A7-46A6-B7AA-467058AAB8CB}" sibTransId="{0CC90ACC-2C74-49CC-B481-7DE8172A10C1}"/>
    <dgm:cxn modelId="{A2301E73-86FA-45B7-8D65-931901CF28C2}" type="presOf" srcId="{DE8E32F8-3CB7-4713-A50C-1FEA21C27AE8}" destId="{03A0AA97-BB7B-48F3-AD4B-27352945E955}" srcOrd="0" destOrd="0" presId="urn:microsoft.com/office/officeart/2005/8/layout/arrow4"/>
    <dgm:cxn modelId="{C7E5582D-DB00-4A66-8CE5-044D1CF906BA}" srcId="{DE8E32F8-3CB7-4713-A50C-1FEA21C27AE8}" destId="{C624CE01-8BAB-4826-877F-908F93F1CB42}" srcOrd="1" destOrd="0" parTransId="{0E083338-C73F-4FCB-A2F9-9E4E16B7C8B1}" sibTransId="{B282727B-E33B-4847-B3A1-D7E28B2B2CF0}"/>
    <dgm:cxn modelId="{0701A24D-6711-4A6E-B65E-A10344C745C8}" type="presOf" srcId="{C624CE01-8BAB-4826-877F-908F93F1CB42}" destId="{EF175A17-E25B-40E4-8C44-6DBE802E84C4}" srcOrd="0" destOrd="0" presId="urn:microsoft.com/office/officeart/2005/8/layout/arrow4"/>
    <dgm:cxn modelId="{82BB043B-2907-49B4-8CB1-9A7E857A4DE3}" type="presParOf" srcId="{03A0AA97-BB7B-48F3-AD4B-27352945E955}" destId="{D6604F7B-257D-4025-8237-E4A42478E5E4}" srcOrd="0" destOrd="0" presId="urn:microsoft.com/office/officeart/2005/8/layout/arrow4"/>
    <dgm:cxn modelId="{24A61984-BDA3-4479-AA4B-2D21BDCD97BA}" type="presParOf" srcId="{03A0AA97-BB7B-48F3-AD4B-27352945E955}" destId="{484CF114-3504-425B-BFD4-F74F8ABF15CC}" srcOrd="1" destOrd="0" presId="urn:microsoft.com/office/officeart/2005/8/layout/arrow4"/>
    <dgm:cxn modelId="{D390A006-24E2-4A0B-A6AB-4407E2F8985E}" type="presParOf" srcId="{03A0AA97-BB7B-48F3-AD4B-27352945E955}" destId="{C5FC1440-97D4-437F-9F66-942DC59B5A6E}" srcOrd="2" destOrd="0" presId="urn:microsoft.com/office/officeart/2005/8/layout/arrow4"/>
    <dgm:cxn modelId="{63A6ED27-76C1-4F87-8C24-E4C890695453}" type="presParOf" srcId="{03A0AA97-BB7B-48F3-AD4B-27352945E955}" destId="{EF175A17-E25B-40E4-8C44-6DBE802E84C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5A058-6199-B64B-979C-D7A93BD5EF11}">
      <dsp:nvSpPr>
        <dsp:cNvPr id="0" name=""/>
        <dsp:cNvSpPr/>
      </dsp:nvSpPr>
      <dsp:spPr>
        <a:xfrm>
          <a:off x="0" y="76200"/>
          <a:ext cx="8229600" cy="388619"/>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kern="1200" dirty="0"/>
        </a:p>
      </dsp:txBody>
      <dsp:txXfrm>
        <a:off x="0" y="76200"/>
        <a:ext cx="8229600" cy="388619"/>
      </dsp:txXfrm>
    </dsp:sp>
    <dsp:sp modelId="{51255933-9D5A-D845-A0A5-5683A394A595}">
      <dsp:nvSpPr>
        <dsp:cNvPr id="0" name=""/>
        <dsp:cNvSpPr/>
      </dsp:nvSpPr>
      <dsp:spPr>
        <a:xfrm>
          <a:off x="0" y="304802"/>
          <a:ext cx="8229600" cy="98373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Data transmission occurs between transmitter and receiver over some transmission medium</a:t>
          </a:r>
          <a:endParaRPr lang="en-US" sz="2800" b="1" kern="1200"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dsp:txBody>
      <dsp:txXfrm>
        <a:off x="0" y="304802"/>
        <a:ext cx="8229600" cy="983736"/>
      </dsp:txXfrm>
    </dsp:sp>
    <dsp:sp modelId="{DCE3974B-B9D0-3049-90EC-CAB951D9BFAC}">
      <dsp:nvSpPr>
        <dsp:cNvPr id="0" name=""/>
        <dsp:cNvSpPr/>
      </dsp:nvSpPr>
      <dsp:spPr>
        <a:xfrm>
          <a:off x="0" y="1204721"/>
          <a:ext cx="8229600" cy="90677"/>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ABE0F-CE2C-134D-B97A-7DDFA02DA952}">
      <dsp:nvSpPr>
        <dsp:cNvPr id="0" name=""/>
        <dsp:cNvSpPr/>
      </dsp:nvSpPr>
      <dsp:spPr>
        <a:xfrm>
          <a:off x="0" y="0"/>
          <a:ext cx="8534400" cy="1463040"/>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t>Maximum rate at which data can be transmitted over a given communications channel under given conditions</a:t>
          </a:r>
          <a:endParaRPr lang="en-US" sz="2400" b="1" i="0" kern="1200" dirty="0"/>
        </a:p>
      </dsp:txBody>
      <dsp:txXfrm>
        <a:off x="0" y="0"/>
        <a:ext cx="8534400" cy="1463040"/>
      </dsp:txXfrm>
    </dsp:sp>
    <dsp:sp modelId="{EFB30DA4-88A3-1242-89E4-5E0DC1072739}">
      <dsp:nvSpPr>
        <dsp:cNvPr id="0" name=""/>
        <dsp:cNvSpPr/>
      </dsp:nvSpPr>
      <dsp:spPr>
        <a:xfrm>
          <a:off x="4167"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Data rate </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rate, in bits per second (bps) at which data can be communicated</a:t>
          </a:r>
        </a:p>
      </dsp:txBody>
      <dsp:txXfrm>
        <a:off x="4167" y="1463040"/>
        <a:ext cx="1421010" cy="3072384"/>
      </dsp:txXfrm>
    </dsp:sp>
    <dsp:sp modelId="{8538B3FB-725E-B444-8395-C64E74DB1706}">
      <dsp:nvSpPr>
        <dsp:cNvPr id="0" name=""/>
        <dsp:cNvSpPr/>
      </dsp:nvSpPr>
      <dsp:spPr>
        <a:xfrm>
          <a:off x="1425178"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Bandwidth</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bandwidth of the transmitted signal as constrained by the transmitter and the nature of the transmission medium, expressed in cycles per second, or hertz</a:t>
          </a:r>
          <a:endParaRPr lang="en-US" sz="1300" b="1" i="0" kern="1200" dirty="0">
            <a:solidFill>
              <a:schemeClr val="accent4">
                <a:lumMod val="10000"/>
              </a:schemeClr>
            </a:solidFill>
          </a:endParaRPr>
        </a:p>
      </dsp:txBody>
      <dsp:txXfrm>
        <a:off x="1425178" y="1463040"/>
        <a:ext cx="1421010" cy="3072384"/>
      </dsp:txXfrm>
    </dsp:sp>
    <dsp:sp modelId="{B47C3D55-E38B-8144-BDD8-8C6B236A544D}">
      <dsp:nvSpPr>
        <dsp:cNvPr id="0" name=""/>
        <dsp:cNvSpPr/>
      </dsp:nvSpPr>
      <dsp:spPr>
        <a:xfrm>
          <a:off x="2846189"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Noise</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average level of noise over the communications path</a:t>
          </a:r>
        </a:p>
      </dsp:txBody>
      <dsp:txXfrm>
        <a:off x="2846189" y="1463040"/>
        <a:ext cx="1421010" cy="3072384"/>
      </dsp:txXfrm>
    </dsp:sp>
    <dsp:sp modelId="{C0635D4F-B56C-F74E-B894-40A44D9A651D}">
      <dsp:nvSpPr>
        <dsp:cNvPr id="0" name=""/>
        <dsp:cNvSpPr/>
      </dsp:nvSpPr>
      <dsp:spPr>
        <a:xfrm>
          <a:off x="4267200"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Error rate</a:t>
          </a:r>
        </a:p>
        <a:p>
          <a:pPr lvl="0" algn="ctr" defTabSz="577850" rtl="0">
            <a:lnSpc>
              <a:spcPct val="90000"/>
            </a:lnSpc>
            <a:spcBef>
              <a:spcPct val="0"/>
            </a:spcBef>
            <a:spcAft>
              <a:spcPct val="35000"/>
            </a:spcAft>
          </a:pPr>
          <a:endParaRPr kumimoji="1" lang="en-US" sz="1300" b="1" i="0" kern="120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smtClean="0">
              <a:solidFill>
                <a:schemeClr val="accent4">
                  <a:lumMod val="10000"/>
                </a:schemeClr>
              </a:solidFill>
            </a:rPr>
            <a:t>The </a:t>
          </a:r>
          <a:r>
            <a:rPr kumimoji="1" lang="en-US" sz="1300" b="1" i="0" kern="1200" dirty="0" smtClean="0">
              <a:solidFill>
                <a:schemeClr val="accent4">
                  <a:lumMod val="10000"/>
                </a:schemeClr>
              </a:solidFill>
            </a:rPr>
            <a:t>rate at which errors occur, where an error is the reception of a 1 when a 0 was transmitted or the reception of a 0 when a 1 was transmitted</a:t>
          </a:r>
        </a:p>
      </dsp:txBody>
      <dsp:txXfrm>
        <a:off x="4267200" y="1463040"/>
        <a:ext cx="1421010" cy="3072384"/>
      </dsp:txXfrm>
    </dsp:sp>
    <dsp:sp modelId="{7CB35973-B090-FF47-B358-22AAA957F549}">
      <dsp:nvSpPr>
        <dsp:cNvPr id="0" name=""/>
        <dsp:cNvSpPr/>
      </dsp:nvSpPr>
      <dsp:spPr>
        <a:xfrm>
          <a:off x="5688210"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i="0" kern="1200" dirty="0" smtClean="0">
              <a:solidFill>
                <a:schemeClr val="accent4">
                  <a:lumMod val="10000"/>
                </a:schemeClr>
              </a:solidFill>
            </a:rPr>
            <a:t>The greater the bandwidth of a facility, the greater the cost</a:t>
          </a:r>
          <a:endParaRPr lang="en-US" sz="1300" b="1" i="0" kern="1200" dirty="0">
            <a:solidFill>
              <a:schemeClr val="accent4">
                <a:lumMod val="10000"/>
              </a:schemeClr>
            </a:solidFill>
          </a:endParaRPr>
        </a:p>
      </dsp:txBody>
      <dsp:txXfrm>
        <a:off x="5688210" y="1463040"/>
        <a:ext cx="1421010" cy="3072384"/>
      </dsp:txXfrm>
    </dsp:sp>
    <dsp:sp modelId="{321FF7A3-020A-1F41-AC0F-448B333C26BD}">
      <dsp:nvSpPr>
        <dsp:cNvPr id="0" name=""/>
        <dsp:cNvSpPr/>
      </dsp:nvSpPr>
      <dsp:spPr>
        <a:xfrm>
          <a:off x="7109221"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main constraint on achieving efficiency is noise</a:t>
          </a:r>
          <a:endParaRPr lang="en-US" sz="1300" b="1" i="0" kern="1200" dirty="0">
            <a:solidFill>
              <a:schemeClr val="accent4">
                <a:lumMod val="10000"/>
              </a:schemeClr>
            </a:solidFill>
          </a:endParaRPr>
        </a:p>
      </dsp:txBody>
      <dsp:txXfrm>
        <a:off x="7109221" y="1463040"/>
        <a:ext cx="1421010" cy="3072384"/>
      </dsp:txXfrm>
    </dsp:sp>
    <dsp:sp modelId="{DA02D7A0-AF0C-7042-B456-D4565B942468}">
      <dsp:nvSpPr>
        <dsp:cNvPr id="0" name=""/>
        <dsp:cNvSpPr/>
      </dsp:nvSpPr>
      <dsp:spPr>
        <a:xfrm>
          <a:off x="0" y="4535424"/>
          <a:ext cx="8534400" cy="341376"/>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458F3-3A70-C848-A879-FEB439E3D338}">
      <dsp:nvSpPr>
        <dsp:cNvPr id="0" name=""/>
        <dsp:cNvSpPr/>
      </dsp:nvSpPr>
      <dsp:spPr>
        <a:xfrm>
          <a:off x="2819397" y="0"/>
          <a:ext cx="2620316" cy="24259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Communication is in the form of electromagnetic waves</a:t>
          </a:r>
        </a:p>
      </dsp:txBody>
      <dsp:txXfrm>
        <a:off x="2890450" y="71053"/>
        <a:ext cx="2478210" cy="2283805"/>
      </dsp:txXfrm>
    </dsp:sp>
    <dsp:sp modelId="{C9DC5A8C-D828-024D-86FB-9919AD8F2F6A}">
      <dsp:nvSpPr>
        <dsp:cNvPr id="0" name=""/>
        <dsp:cNvSpPr/>
      </dsp:nvSpPr>
      <dsp:spPr>
        <a:xfrm>
          <a:off x="1371592" y="1731970"/>
          <a:ext cx="2110010" cy="10550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Guided media </a:t>
          </a:r>
        </a:p>
      </dsp:txBody>
      <dsp:txXfrm>
        <a:off x="1402492" y="1762870"/>
        <a:ext cx="2048210" cy="993205"/>
      </dsp:txXfrm>
    </dsp:sp>
    <dsp:sp modelId="{725D3A23-C08A-2140-8B24-96ECAC49B6B7}">
      <dsp:nvSpPr>
        <dsp:cNvPr id="0" name=""/>
        <dsp:cNvSpPr/>
      </dsp:nvSpPr>
      <dsp:spPr>
        <a:xfrm>
          <a:off x="1582593" y="2786975"/>
          <a:ext cx="209317" cy="419321"/>
        </a:xfrm>
        <a:custGeom>
          <a:avLst/>
          <a:gdLst/>
          <a:ahLst/>
          <a:cxnLst/>
          <a:rect l="0" t="0" r="0" b="0"/>
          <a:pathLst>
            <a:path>
              <a:moveTo>
                <a:pt x="0" y="0"/>
              </a:moveTo>
              <a:lnTo>
                <a:pt x="0" y="419321"/>
              </a:lnTo>
              <a:lnTo>
                <a:pt x="209317" y="4193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787DC7-4E64-A14B-AA19-137500E97D4C}">
      <dsp:nvSpPr>
        <dsp:cNvPr id="0" name=""/>
        <dsp:cNvSpPr/>
      </dsp:nvSpPr>
      <dsp:spPr>
        <a:xfrm>
          <a:off x="1791910" y="2678794"/>
          <a:ext cx="1688008" cy="10550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Twisted pair, coaxial cable, optical fiber</a:t>
          </a:r>
          <a:endParaRPr lang="en-US" sz="1800" kern="1200" dirty="0"/>
        </a:p>
      </dsp:txBody>
      <dsp:txXfrm>
        <a:off x="1822810" y="2709694"/>
        <a:ext cx="1626208" cy="993205"/>
      </dsp:txXfrm>
    </dsp:sp>
    <dsp:sp modelId="{F8196D33-7F69-4C40-AFDD-17662F9C89D5}">
      <dsp:nvSpPr>
        <dsp:cNvPr id="0" name=""/>
        <dsp:cNvSpPr/>
      </dsp:nvSpPr>
      <dsp:spPr>
        <a:xfrm>
          <a:off x="4724399" y="1676402"/>
          <a:ext cx="2361313" cy="10550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Unguided media (wireless)</a:t>
          </a:r>
        </a:p>
      </dsp:txBody>
      <dsp:txXfrm>
        <a:off x="4755299" y="1707302"/>
        <a:ext cx="2299513" cy="993205"/>
      </dsp:txXfrm>
    </dsp:sp>
    <dsp:sp modelId="{019E2B4D-E931-3A42-BCF5-751B18BF3788}">
      <dsp:nvSpPr>
        <dsp:cNvPr id="0" name=""/>
        <dsp:cNvSpPr/>
      </dsp:nvSpPr>
      <dsp:spPr>
        <a:xfrm>
          <a:off x="4960530" y="2731408"/>
          <a:ext cx="906865" cy="474894"/>
        </a:xfrm>
        <a:custGeom>
          <a:avLst/>
          <a:gdLst/>
          <a:ahLst/>
          <a:cxnLst/>
          <a:rect l="0" t="0" r="0" b="0"/>
          <a:pathLst>
            <a:path>
              <a:moveTo>
                <a:pt x="0" y="0"/>
              </a:moveTo>
              <a:lnTo>
                <a:pt x="0" y="474894"/>
              </a:lnTo>
              <a:lnTo>
                <a:pt x="906865" y="4748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429A48-48C1-DB48-8B67-71EFC265728B}">
      <dsp:nvSpPr>
        <dsp:cNvPr id="0" name=""/>
        <dsp:cNvSpPr/>
      </dsp:nvSpPr>
      <dsp:spPr>
        <a:xfrm>
          <a:off x="5867396" y="2678805"/>
          <a:ext cx="1664798" cy="10549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Propagation through air, vacuum, and seawater</a:t>
          </a:r>
          <a:endParaRPr lang="en-US" sz="1800" kern="1200" dirty="0"/>
        </a:p>
      </dsp:txBody>
      <dsp:txXfrm>
        <a:off x="5898296" y="2709705"/>
        <a:ext cx="1602998" cy="993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2F92F-D3D5-4853-B710-F1C69AD85781}">
      <dsp:nvSpPr>
        <dsp:cNvPr id="0" name=""/>
        <dsp:cNvSpPr/>
      </dsp:nvSpPr>
      <dsp:spPr>
        <a:xfrm>
          <a:off x="0" y="331064"/>
          <a:ext cx="6096000" cy="14899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l" defTabSz="977900">
            <a:lnSpc>
              <a:spcPct val="90000"/>
            </a:lnSpc>
            <a:spcBef>
              <a:spcPct val="0"/>
            </a:spcBef>
            <a:spcAft>
              <a:spcPct val="15000"/>
            </a:spcAft>
            <a:buChar char="••"/>
          </a:pPr>
          <a:r>
            <a:rPr kumimoji="1" lang="en-US" sz="2200" b="1" i="0" kern="1200" dirty="0" smtClean="0"/>
            <a:t>No intermediate devices other than amplifiers or repeaters used to increase signal strength</a:t>
          </a:r>
          <a:endParaRPr lang="en-US" sz="2200" b="1" i="0" kern="1200" dirty="0"/>
        </a:p>
      </dsp:txBody>
      <dsp:txXfrm>
        <a:off x="0" y="331064"/>
        <a:ext cx="6096000" cy="1489950"/>
      </dsp:txXfrm>
    </dsp:sp>
    <dsp:sp modelId="{05898C1B-1E3A-4D5D-B81D-164019B696EE}">
      <dsp:nvSpPr>
        <dsp:cNvPr id="0" name=""/>
        <dsp:cNvSpPr/>
      </dsp:nvSpPr>
      <dsp:spPr>
        <a:xfrm>
          <a:off x="304800" y="6344"/>
          <a:ext cx="4267200" cy="6494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kumimoji="1" lang="en-US" sz="2200" b="1" i="0" kern="1200" dirty="0" smtClean="0"/>
            <a:t>Direct link</a:t>
          </a:r>
          <a:endParaRPr lang="en-US" sz="2200" b="1" i="0" kern="1200" dirty="0"/>
        </a:p>
      </dsp:txBody>
      <dsp:txXfrm>
        <a:off x="336503" y="38047"/>
        <a:ext cx="4203794" cy="586034"/>
      </dsp:txXfrm>
    </dsp:sp>
    <dsp:sp modelId="{51477AB9-3E96-46BE-858D-E9EEA839D4A7}">
      <dsp:nvSpPr>
        <dsp:cNvPr id="0" name=""/>
        <dsp:cNvSpPr/>
      </dsp:nvSpPr>
      <dsp:spPr>
        <a:xfrm>
          <a:off x="0" y="2264535"/>
          <a:ext cx="6096000" cy="15592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l" defTabSz="977900">
            <a:lnSpc>
              <a:spcPct val="90000"/>
            </a:lnSpc>
            <a:spcBef>
              <a:spcPct val="0"/>
            </a:spcBef>
            <a:spcAft>
              <a:spcPct val="15000"/>
            </a:spcAft>
            <a:buChar char="••"/>
          </a:pPr>
          <a:r>
            <a:rPr kumimoji="1" lang="en-US" sz="2200" b="1" i="0" kern="1200" dirty="0" smtClean="0"/>
            <a:t>Direct link between two devices</a:t>
          </a:r>
          <a:endParaRPr lang="en-US" sz="2200" b="1" i="0" kern="1200" dirty="0"/>
        </a:p>
        <a:p>
          <a:pPr marL="228600" lvl="1" indent="-228600" algn="l" defTabSz="977900">
            <a:lnSpc>
              <a:spcPct val="90000"/>
            </a:lnSpc>
            <a:spcBef>
              <a:spcPct val="0"/>
            </a:spcBef>
            <a:spcAft>
              <a:spcPct val="15000"/>
            </a:spcAft>
            <a:buChar char="••"/>
          </a:pPr>
          <a:r>
            <a:rPr kumimoji="1" lang="en-US" sz="2200" b="1" i="0" kern="1200" dirty="0" smtClean="0"/>
            <a:t>Are the only 2 devices sharing medium</a:t>
          </a:r>
        </a:p>
      </dsp:txBody>
      <dsp:txXfrm>
        <a:off x="0" y="2264535"/>
        <a:ext cx="6096000" cy="1559250"/>
      </dsp:txXfrm>
    </dsp:sp>
    <dsp:sp modelId="{6F402CB5-9086-4D77-97A2-189DD1604A34}">
      <dsp:nvSpPr>
        <dsp:cNvPr id="0" name=""/>
        <dsp:cNvSpPr/>
      </dsp:nvSpPr>
      <dsp:spPr>
        <a:xfrm>
          <a:off x="304800" y="1939815"/>
          <a:ext cx="4267200" cy="6494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kumimoji="1" lang="en-US" sz="2200" b="1" i="0" kern="1200" dirty="0" smtClean="0"/>
            <a:t>Point-to-point</a:t>
          </a:r>
          <a:endParaRPr lang="en-US" sz="2200" b="1" i="0" kern="1200" dirty="0"/>
        </a:p>
      </dsp:txBody>
      <dsp:txXfrm>
        <a:off x="336503" y="1971518"/>
        <a:ext cx="4203794" cy="586034"/>
      </dsp:txXfrm>
    </dsp:sp>
    <dsp:sp modelId="{25F651B4-67FC-4303-A9DC-B2319B81D59B}">
      <dsp:nvSpPr>
        <dsp:cNvPr id="0" name=""/>
        <dsp:cNvSpPr/>
      </dsp:nvSpPr>
      <dsp:spPr>
        <a:xfrm>
          <a:off x="0" y="4267305"/>
          <a:ext cx="6096000" cy="12127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l" defTabSz="977900">
            <a:lnSpc>
              <a:spcPct val="90000"/>
            </a:lnSpc>
            <a:spcBef>
              <a:spcPct val="0"/>
            </a:spcBef>
            <a:spcAft>
              <a:spcPct val="15000"/>
            </a:spcAft>
            <a:buChar char="••"/>
          </a:pPr>
          <a:r>
            <a:rPr kumimoji="1" lang="en-US" sz="2200" b="1" i="0" kern="1200" dirty="0" smtClean="0"/>
            <a:t>More than two devices share the same medium</a:t>
          </a:r>
          <a:endParaRPr lang="en-US" sz="2200" b="1" i="0" kern="1200" dirty="0"/>
        </a:p>
      </dsp:txBody>
      <dsp:txXfrm>
        <a:off x="0" y="4267305"/>
        <a:ext cx="6096000" cy="1212750"/>
      </dsp:txXfrm>
    </dsp:sp>
    <dsp:sp modelId="{793E1BA8-44E9-4AB4-A974-6FE9F6FBD26D}">
      <dsp:nvSpPr>
        <dsp:cNvPr id="0" name=""/>
        <dsp:cNvSpPr/>
      </dsp:nvSpPr>
      <dsp:spPr>
        <a:xfrm>
          <a:off x="304800" y="3942585"/>
          <a:ext cx="4267200" cy="6494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kumimoji="1" lang="en-US" sz="2200" b="1" i="0" kern="1200" dirty="0" smtClean="0"/>
            <a:t>Multi-point</a:t>
          </a:r>
          <a:endParaRPr lang="en-US" sz="2200" b="1" i="0" kern="1200" dirty="0"/>
        </a:p>
      </dsp:txBody>
      <dsp:txXfrm>
        <a:off x="336503" y="3974288"/>
        <a:ext cx="420379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4BD8EA-5565-844C-B630-E6EE22A26B9E}" type="datetimeFigureOut">
              <a:rPr lang="en-US" smtClean="0"/>
              <a:pPr/>
              <a:t>9/19/2016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CE5EA8-E5D8-C844-8905-9AE4E4C1A4AD}" type="slidenum">
              <a:rPr lang="en-US" smtClean="0"/>
              <a:pPr/>
              <a:t>‹#›</a:t>
            </a:fld>
            <a:endParaRPr lang="en-US" dirty="0"/>
          </a:p>
        </p:txBody>
      </p:sp>
    </p:spTree>
    <p:extLst>
      <p:ext uri="{BB962C8B-B14F-4D97-AF65-F5344CB8AC3E}">
        <p14:creationId xmlns:p14="http://schemas.microsoft.com/office/powerpoint/2010/main" val="42661991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Times New Roman" pitchFamily="-110" charset="0"/>
              </a:defRPr>
            </a:lvl1pPr>
          </a:lstStyle>
          <a:p>
            <a:pPr>
              <a:defRPr/>
            </a:pPr>
            <a:fld id="{2B16E152-D51B-2041-9095-99A7526D2423}" type="slidenum">
              <a:rPr lang="en-US"/>
              <a:pPr>
                <a:defRPr/>
              </a:pPr>
              <a:t>‹#›</a:t>
            </a:fld>
            <a:endParaRPr lang="en-US" dirty="0"/>
          </a:p>
        </p:txBody>
      </p:sp>
    </p:spTree>
    <p:extLst>
      <p:ext uri="{BB962C8B-B14F-4D97-AF65-F5344CB8AC3E}">
        <p14:creationId xmlns:p14="http://schemas.microsoft.com/office/powerpoint/2010/main" val="10085937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a:t>
            </a:r>
            <a:r>
              <a:rPr lang="en-US" dirty="0" smtClean="0"/>
              <a:t>, Chapter 3 “Data Transmission”</a:t>
            </a:r>
            <a:r>
              <a:rPr lang="en-US" dirty="0"/>
              <a:t>.</a:t>
            </a:r>
            <a:endParaRPr lang="en-AU" dirty="0"/>
          </a:p>
          <a:p>
            <a:endParaRPr lang="en-US" dirty="0"/>
          </a:p>
        </p:txBody>
      </p:sp>
    </p:spTree>
    <p:extLst>
      <p:ext uri="{BB962C8B-B14F-4D97-AF65-F5344CB8AC3E}">
        <p14:creationId xmlns:p14="http://schemas.microsoft.com/office/powerpoint/2010/main" val="335024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9C8E10E-A524-B745-B451-44C001E2B1E2}" type="slidenum">
              <a:rPr lang="en-US"/>
              <a:pPr/>
              <a:t>10</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general sine wave can be written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sin(2π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f)</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function with the form of the preceding equation is known as a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sinusoid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Figure 3.3 shows the effect of varying each of the three parameters. In part (a) of the figure, the frequency is 1 Hz; thus the period is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 second. Part (b) has the same frequency and phase but a peak amplitude of 0.5. In part (c) we have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 which is equivalent to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0.5. Finally, part (d) shows the effect of a phase shift of π/4 radians, which is 45 degrees (2π radians = 360˚ = 1 period).</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3.3, the horizontal axis is time; the graphs display the value of a signal at a given point in space as a function of time. These same graphs, with a change of scale, can apply with horizontal axes in space. In this case, the graphs display the value of a signal at a given point in time as a function of distance. For example, for a sinusoidal transmission (e.g., an electromagnetic radio wave some distance from a radio antenna, or sound some distance from a loudspeaker), at a particular instant of time, the intensity of the signal varies in a sinusoidal way as a function of distance from the source.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61062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B05E735-B361-BE4D-A98C-56C82F4F8B45}" type="slidenum">
              <a:rPr lang="en-US"/>
              <a:pPr/>
              <a:t>11</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is a simple relationship between the two sine waves, one in time and one in space.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wavelength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distance occupied by a single cycle, or, put another way, the distance between two points of corresponding phase of two consecutive cycles. Assume that the signal is traveling with a velocity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Then the wavelength is related to the period as follows: l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Equivalently, l</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particular relevance to this discussion is the case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c, the speed of light in free space, which is approximately 3 ´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8</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4485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2D3A371-6EE8-FD44-BF32-E6F7969DF27A}" type="slidenum">
              <a:rPr lang="en-US"/>
              <a:pPr/>
              <a:t>12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practice, an electromagnetic signal will be made up of many frequencies. For example, the signal</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[(4/π)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(sin(2π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(1/3) sin(2π(3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is shown in Figure 3.4c. The components of this signal are just sine waves of frequencies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parts (a) and (b) of the figure show these individual components. There are two interesting points that can be made about this figure: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second frequency is an integer multiple of the first frequency. When all of the frequency components of a signal are integer multiples of one frequency, the latter frequency is referred to as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fundamental frequency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Each multiple of the fundamental frequency is referred to as a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harmonic frequency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the signal.</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period of the total signal is equal to the period of the fundamental frequency. The period of the component sin (2π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the period of s(</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also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can be seen from Figure 3.4c.</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It can be shown, using a discipline known as Fourier analysis, that any signal is made up of components at various frequencies, in which each component is a sinusoid. By adding together enough sinusoidal signals, each with the appropriate amplitude, frequency, and phase, any electromagnetic signal can be constructed. Put another way, any electromagnetic signal can be shown to consist of a collection of periodic analog signals (sine waves) at different amplitudes, frequencies, and phases. The importance of being able to look at a signal from the frequency perspective (frequency domain) rather than a time perspective (time domain) should become clear as the discussion proceeds. For the interested reader, the subject of Fourier analysis is introduced in Appendix A.</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69390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F75458A-A84D-EC48-8552-B4E70DE27816}" type="slidenum">
              <a:rPr lang="en-US"/>
              <a:pPr/>
              <a:t>13</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latin typeface="Times" pitchFamily="-110" charset="0"/>
              </a:rPr>
              <a:t>Figure </a:t>
            </a:r>
            <a:r>
              <a:rPr lang="en-US" dirty="0">
                <a:latin typeface="Times" pitchFamily="-110" charset="0"/>
              </a:rPr>
              <a:t>3.4c, the components of this signal are just sine waves of frequencies </a:t>
            </a:r>
            <a:r>
              <a:rPr lang="en-US" i="1" dirty="0">
                <a:latin typeface="Times" pitchFamily="-110" charset="0"/>
              </a:rPr>
              <a:t>f</a:t>
            </a:r>
            <a:r>
              <a:rPr lang="en-US" dirty="0">
                <a:latin typeface="Times" pitchFamily="-110" charset="0"/>
              </a:rPr>
              <a:t> and 3f, as</a:t>
            </a:r>
            <a:r>
              <a:rPr lang="en-US" dirty="0" smtClean="0">
                <a:latin typeface="Times" pitchFamily="-110" charset="0"/>
              </a:rPr>
              <a:t> shown </a:t>
            </a:r>
            <a:r>
              <a:rPr lang="en-US" dirty="0">
                <a:latin typeface="Times" pitchFamily="-110" charset="0"/>
              </a:rPr>
              <a:t>in parts (a) and (b).</a:t>
            </a: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66501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EE916DF-A81B-7E43-9348-EC53F472A225}" type="slidenum">
              <a:rPr lang="en-US"/>
              <a:pPr/>
              <a:t>14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So we can say that for each signal, there is a time domain function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specifies the amplitude of the signal at each instant in time. Similarly, there is a frequency domain function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specifies the peak amplitude of the constituent frequencies of the signal.  Figure 3.5a shows the frequency domain function for the signal of Figure 3.4c. Note that, in this case,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discrete. Figure 3.5b shows the frequency domain function for a single square pulse that has the value 1 between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/2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/2, and is 0 elsewhere. Note that in this case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continuous and that it has nonzero values indefinitely, although the magnitude of the frequency components rapidly shrinks for larger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These characteristics are common for real signals.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21891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C5EEF6C-6EF8-B545-8CC2-D1F98A49A686}" type="slidenum">
              <a:rPr lang="en-US"/>
              <a:pPr/>
              <a:t>15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spectrum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range of frequencies that it contains. For the signal of Figure 3.4c, the spectrum extends from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absolute 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width of the spectrum. In the case of Figure 3.4c, the bandwidth is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Many signals, such as that of Figure 3.5b, have an infinite bandwidth. However, most of the energy in the signal is contained in a relatively narrow band of frequencies. This band is referred to as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effective 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or just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One final term to define is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dc component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If a signal includes a component of zero frequency, that component is a direct current (dc) or constant component. </a:t>
            </a:r>
            <a:endParaRPr lang="en-US" i="1"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80603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3.6 shows the result of adding a dc component to the signal of Figure 3.4c. With no dc component, a signal has an average amplitude of zero, as seen in the time domain. With a dc component, it has a frequency term 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0 and a nonzero average amplitude.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i="1" dirty="0" smtClean="0">
              <a:latin typeface="Times"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50938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A699F64-4C81-F845-8E02-926D4BD82DD4}" type="slidenum">
              <a:rPr lang="en-US"/>
              <a:pPr/>
              <a:t>17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have said that effective bandwidth is the band within which most of the signal energy is concentrated. The meaning of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most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this context is somewhat arbitrary. The important issue here is that, although a given waveform may contain frequencies over a very broad range, as a practical matter any transmission system (transmitter plus medium plus receiver) will be able to accommodate only a limited band of frequencies. This, in turn, limits the data rate that can be carried on the transmission medium.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To try to explain these relationships, consider the square wave of Figure 3.2b. Suppose that we let a positive pulse represent binary 0 and a negative pulse represent binary 1. Then the waveform represents the binary stream 0101…. The duration of each pulse is 1/(2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thus the data rate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bits per second (bps). What are the frequency components of this signal? To answer this question, consider again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3.4. By adding together sine waves at frequencies</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 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we get a waveform that begins to resemble the original square wave.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43920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 Let us continue this process by adding a sine wave of frequency 5</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shown in Figure 3.7a, and then adding a sine wave of frequency 7</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shown in Figure 3.7b. As we add additional odd multiples of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suitably scaled, the resulting waveform approaches that of a square wave more and more closely.</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Thus, this waveform has an infinite number of frequency components and hence an infinite bandwidth. However, the peak amplitude of the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k</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frequency component,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kf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only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k</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so most of the energy in this waveform is in the first few frequency components. What happens if we limit the bandwidth to just the first three frequency components? We have already seen the answer, in Figure 3.7a. As we can see, the shape of the resulting waveform is reasonably close to that of the original square wave.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can draw the following conclusions from the preceding example. In general, any digital waveform will have infinite bandwidth. If we attempt to transmit this waveform as a signal over any medium, the transmission system will limit the bandwidth that can be transmitted. Furthermore, for any given medium, the greater the bandwidth transmitted, the greater the cost. Thus, on the one hand, economic and practical reasons dictate that digital information be approximated by a signal of limited bandwidth. On the other hand, limiting the bandwidth creates distortions, which makes the task of interpreting the received signal more difficult. The more limited the bandwidth, the greater the distortion, and the greater the potential for error by the receiver.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18</a:t>
            </a:fld>
            <a:endParaRPr lang="en-US" dirty="0"/>
          </a:p>
        </p:txBody>
      </p:sp>
    </p:spTree>
    <p:extLst>
      <p:ext uri="{BB962C8B-B14F-4D97-AF65-F5344CB8AC3E}">
        <p14:creationId xmlns:p14="http://schemas.microsoft.com/office/powerpoint/2010/main" val="367288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D555451-5304-244D-8796-42E90EA5F6EB}" type="slidenum">
              <a:rPr lang="en-US"/>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terms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analog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digital</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correspond, roughly, to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continuous</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discrete</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respectively. These two terms are used frequently in data communications in at least three contexts: data, signaling, and transmission.</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Briefly, we define data as entities that convey meaning, or information. Signals are electric or electromagnetic representations of data. Signaling is the physical propagation of the signal along a suitable medium. Transmission is the communication of data by the propagation and processing of signals. In what follows, we try to make these abstract concepts clear by discussing the terms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analog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digital</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as applied to data, signals, and transmission.</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80931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successful transmission of data  depends principally on two factors: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quality of the signal being transmitted and the characteristics of the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medium. The objective of this chapter and the next is to provide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reader with an intuitive feeling for the nature of these two factors.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first section presents some concepts and terms from the field of electrical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engineering. This should provide sufficient background to deal with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remainder of the chapter. Section 3.2 clarifies the use of the terms analog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 Either analog or digital data  may be transmitted using either analog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signals. Furthermore, it is common for intermediate processing to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between source and destination, and this processing has either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or digital character.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Section 3.3 looks at the various impairments that may introduce errors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into the data during transmission. The chief impairments are attenuation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distortion , delay distortion , and the various forms of noise. Finally,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look at the important concept of channel capacity.</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46877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71B954B-789C-BA4A-8A4E-6F1045F4DB83}" type="slidenum">
              <a:rPr lang="en-US"/>
              <a:pPr/>
              <a:t>20</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most familiar example of analog data is audio, which, in the form of acoustic sound waves, can be perceived directly by human beings.</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Figure 3.9 shows the acoustic spectrum for human speech and for music. Frequency components of typical speech may be found between approximately 100 Hz and 7 kHz. Although much of the energy in speech is concentrated at the lower frequencies, tests have shown that frequencies below 600 or 700 Hz add very little to the intelligibility of speech to the human ear. Typical speech has a dynamic range of  about 25 dB; that is, the power produced by the loudest shout may be as much as 300 times greater than the least whisper. Figure 3.9 also shows the acoustic spectrum and dynamic range for music.</a:t>
            </a:r>
            <a:endParaRPr lang="en-US" b="0" dirty="0" smtClean="0">
              <a:latin typeface="Times" pitchFamily="-110" charset="0"/>
            </a:endParaRPr>
          </a:p>
          <a:p>
            <a:endParaRPr lang="en-US" sz="1200" b="0" kern="1200" dirty="0" smtClean="0">
              <a:solidFill>
                <a:schemeClr val="tx1"/>
              </a:solidFill>
              <a:latin typeface="Times"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transmission carries sequences of pictures in time. In essence, video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makes use of a sequence of raster-scan images. Here it is easier to characterize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data in terms of the viewer’s (destination’s) television or computer display monitor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rather than the original scene (source) that is recorded by the video camera.</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can be captured by either analog or digital video recorders. The video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is captured can be transmitted using continuous (analog) or discrete (digital)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signals, can be received by either analog or digital display devices, and can be stored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 either analog or digital file formats.</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first televisions and computer monitors used cathode-ray-tube (CRT)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technology. CRT monitors are inherently analog devices that use an electron gun to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“paint” pictures on the screen. The gun emits an electron beam that scans across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surface of the screen from left to right and top to bottom. For black-and-white television,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amount of illumination produced (on a scale from black to white) at any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point is proportional to the intensity of the beam as it passes that point. Thus at any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instant in time the beam takes on an analog value of intensity to produce the desired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brightness at that point on the screen. Further, as the beam scans, the analog value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changes. Thus the video image can be thought of as a time-varying analog signal.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term digital video refers to the capture, manipulation, and storage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in digital formats. Digital video cameras capture moving images digitally. In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essence, this is done by taking a series of digital photographs, at a rate of at least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30 frames per second.</a:t>
            </a: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82546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familiar example of digital data is text or character strings. While textual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are most convenient for human beings, they cannot, in character form, be easily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stored or transmitted by data processing and communications systems.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systems are designed for binary data. Thus a number of codes have been devised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which characters are represented by a sequence of bits. Perhaps the earliest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common example of this is the Morse code. Today, the most commonly used text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is the International Reference Alphabet (IRA).  Each character in this code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represented by a unique 7-bit pattern; thus 128 different characters can be represented.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is a larger number than is necessary, and some of the patterns represent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invisible control characters . IRA-encoded characters are almost always stored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using 8 bits per character. The eighth bit is a parity bit used for error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detection. This bit is set such that the total number of binary 1s in each octet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always odd (odd parity) or always even (even parity). Thus a transmission error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changes a single bit, or any odd number of bits, can be detected.</a:t>
            </a:r>
            <a:endParaRPr lang="en-US" dirty="0"/>
          </a:p>
        </p:txBody>
      </p:sp>
      <p:sp>
        <p:nvSpPr>
          <p:cNvPr id="56324" name="Slide Number Placeholder 3"/>
          <p:cNvSpPr>
            <a:spLocks noGrp="1"/>
          </p:cNvSpPr>
          <p:nvPr>
            <p:ph type="sldNum" sz="quarter" idx="5"/>
          </p:nvPr>
        </p:nvSpPr>
        <p:spPr>
          <a:noFill/>
        </p:spPr>
        <p:txBody>
          <a:bodyPr/>
          <a:lstStyle/>
          <a:p>
            <a:fld id="{D2D907BF-FE9E-C449-BD20-8D85205613BC}" type="slidenum">
              <a:rPr lang="en-US"/>
              <a:pPr/>
              <a:t>21</a:t>
            </a:fld>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49029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3.10 shows a sequence of voltage pulses, generated by a source using two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voltage levels, and the received voltage some distance down a conducting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 attenuation, or reduction, of signal strength at higher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pulses become rounded and smaller. It should be clear that this attenuation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lead rather quickly to the loss of the information contained in the propagated signal.</a:t>
            </a:r>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87629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4AA3AA7-2CD2-FD47-BA09-9982285C897F}" type="slidenum">
              <a:rPr lang="en-US"/>
              <a:pPr/>
              <a:t>23</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principal advantages of digital signaling are that it is generally cheaper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than analog signaling and is less susceptible to noise interference. The principal disadvantage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that digital signals suffer more from attenuation than do analog signals.</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684263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57D2A7-C162-3B46-A2CF-1A2C429D992E}" type="slidenum">
              <a:rPr lang="en-US"/>
              <a:pPr/>
              <a:t>24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return to the three examples in the preceding subsection.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example, we will describe the signal and estimate its bandwidth.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First, we consider audio , or acoustic, information. One form of acoustic information,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course, is human speech. This form of information is easily converted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electromagnetic signal for transmission (Figure 3.11). In essence, all of the sound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frequencies, whose amplitude is measured in terms of loudness, are converted into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electromagnetic frequencies, whose amplitude is measured in volts. The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handset contains a simple mechanism for making such a conversion.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the case of acoustic data (voice), the data can be represented directly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electromagnetic signal occupying the same spectrum. However, there is a need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compromise between the fidelity of the sound as transmitted electrically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cost of transmission, which increases with increasing bandwidth. As mentioned,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spectrum of speech is approximately 100 Hz to 7 kHz, although a much narrower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 will produce acceptable voice reproduction. The standard spectrum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voice channel is 300 to 3400 Hz. This is adequate for speech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minimizes required transmission capacity, and allows the use of rather inexpensive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telephone sets. The telephone transmitter converts the incoming acoustic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into an electromagnetic signal over the range 300 to 3400 Hz. This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then transmitted through the telephone system to a receiver, which reproduces 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acoustic sound.</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58888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6F6612F-5E54-404D-B8D4-CCA42A165308}" type="slidenum">
              <a:rPr lang="en-US"/>
              <a:pPr/>
              <a:t>25</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Now let us look at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video</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signal. To produce a video signal, a TV camera, which performs similar functions to the TV receiver, is used. One component of the camera is a photosensitive plate, upon which a scene is optically focused. An electron beam sweeps across the plate from left to right and top to bottom, in the same fashion as depicted in Figure 3.10 for the receiver. As the beam sweeps, an analog electric signal is developed proportional to the brightness of the scene at a particular spot. We mentioned that a total of 483 lines are scanned at a rate of 30 complete scans per second. This is an approximate number taking into account the time lost during the vertical retrace interval. The actual U.S. standard is 525 lines, but of these about 42 are lost during vertical retrace. Thus the horizontal scanning frequency is (525 lines)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(30 scan/s) = 15,750 lines per second, or 63.5 µs/line. Of the 63.5 µs, about 11 µs are allowed for horizontal retrace, leaving a total of 52.5 µs per video line.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Now we are in a position to estimate the bandwidth required for the video signal. To do this we must estimate the upper (maximum) and lower (minimum) frequency of the band. We use the following reasoning to arrive at the maximum frequency: The maximum frequency would occur during the horizontal scan if the scene were alternating between black and white as rapidly as possible. We can estimate this maximum value by considering the resolution of the video image. In the vertical dimension, there are 483 lines, so the maximum vertical resolution would be 483. Experiments have shown that the actual subjective resolution is about 70% of that number, or about 338 lines. In the interest of a balanced picture, the horizontal and vertical resolutions should be about the same. Because the ratio of width to height of a TV screen is 4 : 3, the horizontal resolution should be about 4/3 ´ 338 = 450 lines. As a worst case, a scanning line would be made up of 450 elements alternating black and white. The scan would result in a wave, with each cycle of the wave consisting of one higher (black) and one lower (white) voltage level. Thus there would be 450/2 = 225 cycles of the wave in 52.5 µs, for a maximum frequency of about 4.2 MHz. This rough reasoning, in fact, is fairly accurate. The lower limit is a dc or zero frequency, where the dc component corresponds to the average illumination of the scene (the average value by which the brightness exceeds the reference black level). Thus the bandwidth of the video signal is approximately 4 MHz – 0 = 4 MHz.</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834798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26</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Finally, the third example described is the general case of binary data . Binary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is generated by terminals, computers, and other data processing equipment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then converted into digital voltage pulses for transmission, as illustrated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3.12. A commonly used signal for such data uses two constant (dc) voltage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one level for binary 1 and one level for binary 0. (In Chapter 5, we shall see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this is but one alternative, referred to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nonreturn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zero (NRZ).) Again, we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interested in the bandwidth of such a signal. This will depend, in any specific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 on the exact shape of the waveform and the sequence of 1s and 0s. We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obtain some understanding by considering Figure 3.8 (compare with Figure 3.7).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seen, the greater the bandwidth of the signal, the more faithfully it approximates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pulse stream.</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99566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27</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foregoing discussion, we have looked at analog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to represent analog data, and digital signals, used to represent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Generally, analog data are a function of time and occupy a limited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spectrum; such data can be represented by an electromagnetic signal occupying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same spectrum. Digital data can be represented by digital signals, with a different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voltage level for each of the two binary digits.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Figure 3.13 illustrates, these are not the only possibilities. Digital data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be represented by analog signals by use of a modem (modulator/demodulator).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modem converts a series of binary (two-valued) voltage pulses into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signal by encoding the digital data onto a carrier frequency. The resulting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occupies a certain spectrum of frequency centered about the carrier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propagated across a medium suitable for that carrier. The most common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modems represent digital data in the voice spectrum and hence allow those data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propagated over ordinary voice-grade telephone lines. At the other end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line, another modem demodulates the signal to recover the original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an operation very similar to that performed by a modem, analog data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represented by digital signals. The device that performs this function for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is a codec (coder-decoder). In essence, the codec takes an analog signal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directly represents the voice data and approximates that signal by a bit stream.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receiving end, the bit stream is used to reconstruct the analog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Thus, Figure 3.13 suggests that data may be encoded into signals in a variety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ways. We return to this topic in Chapter 5.</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22218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Both analog and digital signals may be transmitted on suitable transmission media.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way these signals are treated is a function of the transmission system. Table 3.1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summarizes the methods of data transmission. Analog transmission  is a means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transmitting analog signals without regard to their content; the signals may represent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data (e.g., voice) or digital data (e.g., binary data that pass through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modem). In either case, the analog signal will become weaker (attenuate) after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certain distance. To achieve longer distances, the analog transmission system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amplifiers that boost the energy in the signal. Unfortunately, the amplifier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boosts the noise components. With amplifiers cascaded to achieve long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 becomes more and more distorted. For analog data, such as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quite a bit of distortion can be tolerated and the data remain intelligible. However,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digital data, cascaded amplifiers will introduce errors.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transmission , by contrast, assumes a binary content to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signal can be transmitted only to a limited distance before attenuation,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and other impairments endanger the integrity of the data. To achieve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repeaters are used. A repeater receives the digital signal, recovers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pattern of 1s and 0s, and retransmits a new signal. Thus the attenuation is overcome.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same technique may be used with an analog signal if it is assumed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 carries digital data. At appropriately spaced points, the transmission system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repeaters rather than amplifiers. The repeater recovers the digital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analog signal and generates a new, clean analog signal. Thus noise is 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cumulative.</a:t>
            </a:r>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530843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question naturally arises as to which is the preferred method of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answer being supplied by the telecommunications industry and its customers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digital. Both long-haul telecommunications facilities and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intrabuilding</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have moved to digital transmission and, where possible, digital signaling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techniques. The most important reasons are the following: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Digital technology:  The advent of large-scale integration (LSI) and very-</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largescale</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integration (VLSI) technology has caused a continuing drop in the cost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size of digital circuitry. Analog equipment has not shown a similar drop.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integrity:  With the use of repeaters rather than amplifiers, the effects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and other signal impairments are not cumulative. Thus, it is possible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 data longer distances and over lower quality lines by digital means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while maintaining the integrity of the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Capacity utilization:  It has become economical to build transmission links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very high bandwidth, including satellite channels and optical fiber. A high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degree of multiplexing is needed to utilize such capacity effectively, and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more easily and cheaply achieved with digital (time division) rather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(frequency division) techniques. This is explored in Chapter 8.</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Security and privacy:  Encryption techniques can be readily applied to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and to analog data that have been digitized.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Integration:  By treating both analog and digital data digitally, all signals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same form and can be treated similarly. Thus economies of scale and convenience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achieved by integrating voice, video, and digital data.</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29</a:t>
            </a:fld>
            <a:endParaRPr lang="en-US" dirty="0"/>
          </a:p>
        </p:txBody>
      </p:sp>
    </p:spTree>
    <p:extLst>
      <p:ext uri="{BB962C8B-B14F-4D97-AF65-F5344CB8AC3E}">
        <p14:creationId xmlns:p14="http://schemas.microsoft.com/office/powerpoint/2010/main" val="222342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09ACDD3-32FF-2E44-BB36-CC44B93E362F}" type="slidenum">
              <a:rPr lang="en-US"/>
              <a:pPr/>
              <a:t>3</a:t>
            </a:fld>
            <a:endParaRPr lang="en-US" dirty="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section, we introduce some concepts and terms that will be referred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throughout the rest of the chapter and, indeed, throughout Part Two.</a:t>
            </a:r>
            <a:endParaRPr lang="en-US" i="1" dirty="0" smtClean="0">
              <a:latin typeface="Times" pitchFamily="-110" charset="0"/>
            </a:endParaRP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121022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reception of digital data involves sampling the incoming signal once per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 to determine the binary value. One of the difficulties encountered in such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process is that various transmission impairments will corrupt the signal so that occasional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errors will occur. This problem is compounded by a timing difficulty: In order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receiver to sample the incoming bits properly, it must know the arrival 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duration of each bit that it receives.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Two approaches are common for achieving the desired synchronization.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first is called, oddly enough, asynchronous transmission . The strategy with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scheme is to avoid the timing problem by not sending long, uninterrupted streams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bits. Instead, data are transmitted one character at a time, where each character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5 to 8 bits in length. Timing or synchronization must only be maintained within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character; the receiver has the opportunity to resynchronize at the beginning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new character.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synchronous transmission, a block of bits is transmitted in a steady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 without start and stop codes. The block may be many bits in length. To prevent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timing drift between transmitter and receiver, their clocks must somehow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synchronized. One possibility is to provide a separate clock line between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receiver. One side (transmitter or receiver) pulses the line regularly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short pulse per bit time. The other side uses these regular pulses as a clock.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technique works well over short distances, but over longer distances the clock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pulses are subject to the same impairments as the data signal, and timing errors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occur. The other alternative is to embed the clocking information in the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For digital signals, this can be accomplished with Manchester or differential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Manchester encoding. For analog signals, a number of techniques can be used;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 the carrier frequency itself can be used to synchronize the receiver based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phase of the carrier.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synchronous transmission, there is another level of synchronization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required to allow the receiver to determine the beginning and end of a block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To achieve this, each block begins with a preamble  bit pattern and generally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ends with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postamble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bit pattern. In addition, other bits are added to the block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conveys control information used in the data link control procedures. The data plus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preamble,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postamble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control information are called a frame . The exact format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frame depends on which data link control procedure is being used.</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30</a:t>
            </a:fld>
            <a:endParaRPr lang="en-US" dirty="0"/>
          </a:p>
        </p:txBody>
      </p:sp>
    </p:spTree>
    <p:extLst>
      <p:ext uri="{BB962C8B-B14F-4D97-AF65-F5344CB8AC3E}">
        <p14:creationId xmlns:p14="http://schemas.microsoft.com/office/powerpoint/2010/main" val="4119360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FF9C54-638D-324D-8962-A76F67FFA88C}" type="slidenum">
              <a:rPr lang="en-US"/>
              <a:pPr/>
              <a:t>31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any communications system, the signal that is received may differ from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that is transmitted, due to various transmission impairments. For analog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impairments introduce various random modifications that degrade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quality. For digital signals, bit errors may be introduced, such that a binary 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transformed into a binary 0 or vice versa. In this section, we examine the various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impairments and how they may affect the information-carrying capacity of a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Chapter 5 looks at measures that can be taken to compensate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impairments.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most significant impairments are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Attenuation and attenuation distortion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Delay distortion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909965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E80C89C-C7A2-4E4F-93CB-24C5DC99F860}" type="slidenum">
              <a:rPr lang="en-US"/>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Attenuation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strength of a signal falls off with distance over any transmission medium. For guided media (e.g., twisted-pair wire, optical fiber), this reduction in strength, or attenuation, is generally exponential and thus is typically expressed as a constant number of decibels per unit distance. For unguided media (wireless transmission), attenuation is a more complex function of distance and the makeup of the atmosphere. Attenuation introduces three considerations for the transmission engineer.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	1.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 received signal must have sufficient strength so that the electronic circuitry in the receiver can detect and interpret the signal.</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signal must maintain a level sufficiently higher than noise to be received without error.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3.</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Attenuation is greater at higher frequencies, and this causes distortion.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first and second considerations are dealt with by attention to signal strength and the use of amplifiers or repeaters. For a point-to-point link, the signal strength of the transmitter must be strong enough to be received intelligibly, but not so strong as to overload the circuitry of the transmitter or receiver, which would cause distortion. Beyond a certain distance, the attenuation becomes unacceptably great, and repeaters or amplifiers are used to boost the signal at regular intervals. These problems are more complex for multipoint lines where the distance from transmitter to receiver is variable.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third consideration, known as attenuation distortion, is particularly noticeable for analog signals. Because attenuation is different for different frequencies, and the signal is made up of a number of components at different frequencies, the received signal is not only reduced in strength but is also distorted. To overcome this problem, techniques are available for equalizing attenuation across a band of frequencies. This is commonly done for voice-grade telephone lines by using loading coils that change the electrical properties of the line; the result is to smooth out attenuation effects. Another approach is to use amplifiers that amplify high frequencies more than lower frequencies.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220022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example is provided in Figure 3.14a, which shows attenuation as a function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frequency for a typical leased line</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t>
            </a:r>
            <a:endParaRPr lang="en-US" b="0" dirty="0" smtClean="0">
              <a:latin typeface="Times" pitchFamily="-110" charset="0"/>
            </a:endParaRPr>
          </a:p>
          <a:p>
            <a:endParaRPr lang="en-US" dirty="0" smtClean="0"/>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solid line in Figure 3.14a shows attenuation without equalization. As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seen, frequency components at the upper end of the voice band are attenuated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much more than those at lower frequencies. It should be clear that this will result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distortion of the received speech signal. The dashed line shows the effect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equalization. The flattened response curve improves the quality of voice signals. 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allows higher data rates to be used for digital data that are passed through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distortion can present less of a problem with digital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we have seen, the strength of a digital signal falls off rapidly with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3.5b); most of the content is concentrated near the fundamental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bit rate of the signal.</a:t>
            </a:r>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59746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D2F239A-A3CC-DA42-B8F2-20348AB996D6}" type="slidenum">
              <a:rPr lang="en-US"/>
              <a:pPr/>
              <a:t>34</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Delay distortion is a phenomenon that occurs in transmission cables (such as twisted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pair, coaxial cable, and optical fiber); it does not occur when signals are transmitted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 the air by means of antennas. Delay distortion is caused by the fact that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velocity of propagation of a signal through a cable is different for different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signal with a given bandwidth, the velocity tends to be highest near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center frequency of the signal and to fall off toward the two edges of the band. Thus,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various components of a signal will arrive at the receiver at different times.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effect is referred to as delay distortion because the received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distorted due to varying delays experienced at its constituent frequencies. Delay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distortion is particularly critical for digital data. Consider that a sequence of bits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being transmitted, using either analog or digital signals. Because of delay distortion,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some of the signal components of 1 bit position will spill over into other bit positions,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causing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intersymbol</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interference , which is a major limitation to maximum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rate over a transmission channel.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Equalizing techniques can also be used for delay distortion. Again using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leased telephone line as an example, Figure 3.14b shows the effect of equalization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delay as a function of frequency.</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165033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B74B1DB-31FF-8A42-A816-A11F626001AE}" type="slidenum">
              <a:rPr lang="en-US"/>
              <a:pPr/>
              <a:t>35</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any data transmission event, the received signal will consist of the transmitted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modified by the various distortions imposed by the transmission system, plus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additional unwanted signals that are inserted somewhere between transmission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reception. The latter, undesired signals are referred to as noise . Noise is the major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limiting factor in communications system performance.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may be divided into four categories: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Thermal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Crosstalk</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Impulse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415847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Thermal noise is due to thermal agitation of electrons. It is present in all electronic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devices and transmission media and is a function of temperature. Thermal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is uniformly distributed across the bandwidths typically used in communications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and hence is often referred to as  white noise. Thermal noise cannot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eliminated and therefore places an upper bound on communications system performance.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 weakness of the signal received by satellite earth stations,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thermal noise is particularly significant for satellite communication.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When signals at different frequencies share the same transmission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result may be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 The effect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produce signals at a frequency that is the sum or difference of the two original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frequencies or multiples of those frequencies. For example, if two signals, 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4000 Hz and one at 8000 Hz, share the same transmission facility, they might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produce energy at 12,000 Hz. This noise could interfere with an intended signal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12,000 Hz.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is produced by nonlinearities in the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receiver, and/or intervening transmission medium. Ideally, these components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behave as linear systems; that is, the output is equal to the input times a constant.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However, in any real system, the output is a more complex function of the input.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Excessive nonlinearity can be caused by component malfunction or overload from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excessive signal strength. It is under these circumstances that the sum and difference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frequency terms occur.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p>
        </p:txBody>
      </p:sp>
      <p:sp>
        <p:nvSpPr>
          <p:cNvPr id="78852" name="Slide Number Placeholder 3"/>
          <p:cNvSpPr>
            <a:spLocks noGrp="1"/>
          </p:cNvSpPr>
          <p:nvPr>
            <p:ph type="sldNum" sz="quarter" idx="5"/>
          </p:nvPr>
        </p:nvSpPr>
        <p:spPr>
          <a:noFill/>
        </p:spPr>
        <p:txBody>
          <a:bodyPr/>
          <a:lstStyle/>
          <a:p>
            <a:fld id="{3A00C52A-F542-204D-9F8A-311706237793}" type="slidenum">
              <a:rPr lang="en-US"/>
              <a:pPr/>
              <a:t>36</a:t>
            </a:fld>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406573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D6858BB-025B-D04D-8D2B-E2F34E8C7C70}" type="slidenum">
              <a:rPr lang="en-US"/>
              <a:pPr/>
              <a:t>37</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Crosstalk has been experienced by anyone who, while using the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been able to hear another conversation; it is an unwanted coupling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paths. It can occur by electrical coupling between nearby twisted pairs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rarely, coax cable lines carrying multiple signals. Crosstalk can also occur when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antennas pick up unwanted signals; although highly directional antennas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used, microwave energy does spread during propagation. Typically, crosstalk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same order of magnitude as, or less than, thermal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All of the types of noise discussed so far have reasonably predictable and relatively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constant magnitudes. Thus it is possible to engineer a transmission system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cope with them.  Impulse noise, however, is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noncontinuous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consisting of irregular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pulses or noise spikes of short duration and of relatively high amplitude. It is generated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a variety of causes, including external electromagnetic disturbances,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lightning, and faults and flaws in the communications system.</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48821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57B62BE-87BF-8640-AF38-E79B0BD9B620}" type="slidenum">
              <a:rPr lang="en-US"/>
              <a:pPr/>
              <a:t>38</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have seen that there are a variety of impairments that distort or corrupt a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digital data, the question that then arises is to what extent these impairments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 the data rate that can be achieved. The maximum rate at which data can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over a given communication path, or channel, under given conditions,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referred to as the channel capacity .</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are four concepts here that we are trying to relate to one another.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rate:  The rate, in bits per second (bps), at which data can be communicated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Bandwidth:  The bandwidth of the transmitted signal as constrained by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transmitter and the nature of the transmission medium, expressed in cycles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 second, or hertz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The average level of noise over the communications path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Error rate:  The rate at which errors occur, where an error is the reception of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 when a 0 was transmitted or the reception of a 0 when a 1 was transmitted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problem we are addressing is this: Communications facilities are expensive,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in general, the greater the bandwidth of a facility, the greater the cost.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Furthermore, all transmission channels of any practical interest are of limited bandwidth.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limitations arise from the physical properties of the transmission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from deliberate limitations at the transmitter on the bandwidth to prevent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other sources. Accordingly, we would like to make as efficient use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possible of a given bandwidth. For digital data, this means that we would like to get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high a data rate as possible at a particular limit of error rate for a given bandwidth.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main constraint on achieving this efficiency is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840522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4FB7961-2E99-D94B-B759-B6D2D02E0649}" type="slidenum">
              <a:rPr lang="en-US"/>
              <a:pPr/>
              <a:t>39</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To begin, let us consider the case of a channel that is noise free. In this environment, the limitation on data rate is simply the bandwidth of the signal. A formulation of this limitation, due to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states that if the rate of signal transmission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then a signal with frequencies no greater than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sufficient to carry the signal rate. The converse is also true: Given a bandwidth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highest signal rate that can be carried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limitation is due to the effect of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intersymbol</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interference, such as is produced by delay distortion. The result is useful in the development of digital-to-analog encoding schemes and is, in essence, based on the same derivation as that of the sampling theorem, described in Appendix 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Note that in the preceding paragraph, we referred to signal rate. If the signals to be transmitted are binary (two voltage levels), then the data rate that can be supported by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Hz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bps. However, as we shall see in Chapter 5, signals with more than two levels can be used; that is, each signal element can represent more than one bit. For example, if four possible voltage levels are used as signals, then each signal element can represent two bits. With multilevel signaling, the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formulation becomes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log</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number of discrete signal or voltage levels.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So, for a given bandwidth, the data rate can be increased by increasing the number of different signal elements. However, this places an increased burden on the receiver: Instead of distinguishing one of two possible signal elements during each signal time, it must distinguish one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possible signal elements. Noise and other impairments on the transmission line will limit the practical value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35290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0CAB546-C751-1647-AB23-A8A1FE2A70BF}" type="slidenum">
              <a:rPr lang="en-US"/>
              <a:pPr/>
              <a:t>4</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transmission occurs between transmitter and receiver over some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medium. Transmission media may be classified as guided or unguided. In both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cases, communication is in the form of electromagnetic waves. With guided media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waves are guided along a physical path; examples of guided media are twisted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pair, coaxial cable, and optical fiber. Unguided media , also called wireless , provide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means for transmitting electromagnetic waves but do not guide them; examples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propagation through air, vacuum, and seawater.</a:t>
            </a:r>
            <a:endParaRPr lang="en-US" dirty="0" smtClean="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405182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696D384-6893-894A-840D-F0F8960509EB}" type="slidenum">
              <a:rPr lang="en-US"/>
              <a:pPr/>
              <a:t>40</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formula indicates that, all other things being equal, doubling the bandwidth doubles the data rate. Now consider the relationship among data rate, noise, and error rate. The presence of noise can corrupt one or more bits. If the data rate is increased, then the bits become "shorter" so that more bits are affected by a given pattern of noise.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3.15 illustrates this relationship. If the data rate is increased, then more bits will occur during the interval of a noise spike, and hence more errors will occur.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All of these concepts can be tied together neatly in a formula developed by the mathematician Claude Shannon. As we have just illustrated, the higher the data rate, the more damage that unwanted noise can do. For a given level of noise, we would expect that a greater signal strength would improve the ability to receive data correctly in the presence of noise. The key parameter involved in this reasoning is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signal-to-noise ratio</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(SNR, or S/N), which is the ratio of the power in a signal to the power contained in the noise that is present at a particular point in the transmission. Typically, this ratio is measured at a receiver, because it is at this point that an attempt is made to process the signal and recover the data. For convenience, this ratio is often reported in decibels: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signal-to-noise ratio is important in the transmission of digital data because it sets the upper bound on the achievable data rate. Shannon's result is that the maximum channel capacity, in bits per second, obeys the equation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	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log2 (1 + SNR)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(3.1)</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capacity of the channel in bits per second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bandwidth of the channel in hertz. The Shannon formula represents the theoretical maximum that can be achieved. In practice, however, only much lower rates are achieved. One reason for this is that the formula assumes white noise (thermal noise). Impulse noise is not accounted for, nor are attenuation distortion or delay distortion. Even in an ideal white noise environment, present technology still cannot achieve Shannon capacity due to encoding issues, such as coding length and complexity.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capacity indicated in the preceding equation is referred to as the error-free capacity. Shannon proved that if the actual information rate on a channel is less than the error-free capacity, then it is theoretically possible to use a suitable signal code to achieve error-free transmission through the channel. Shannon's theorem unfortunately does not suggest a means for finding such codes, but it does provide a yardstick by which the performance of practical communication schemes may be measured.</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Several other observations concerning the preceding equation may be instructive. For a given level of noise, it would appear that the data rate could be increased by increasing either signal strength or bandwidth. However, as the signal strength increases, so do the effects of nonlinearities in the system, leading to an increase in intermodulation noise. Note also that, because noise is assumed to be white, the wider the bandwidth, the more noise is admitted to the system. Thus, as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increases, SNR decreases.</a:t>
            </a:r>
            <a:r>
              <a:rPr lang="en-US" sz="1200" b="1" i="1" kern="1200" cap="small"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The Expression </a:t>
            </a:r>
            <a:r>
              <a:rPr lang="en-US" sz="1200" b="1"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1"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0</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Finally, we mention a parameter related to SNR that is more convenient for determining digital data rates and error rates and that is the standard quality measure for digital communication system performance. The parameter is the ratio of signal energy per bit to noise power density per hertz,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Consider a signal, digital or analog, that contains binary digital data transmitted at a certain bit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Recalling that 1 watt = 1 J/s, the energy per bit in a signal is given by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signal power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time required to send one bit. The data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just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ratio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is important because the bit error rate for digital data is a (decreasing) function of this ratio. Given a value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needed to achieve a desired error rate, the parameters in the preceding formula may be selected. Note that as the bit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increases, the transmitted signal power, relative to noise, must increase to maintain the required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Let us try to grasp this result intuitively by considering again Figure 3.15. The signal here is digital, but the reasoning would be the same for an analog signal. In several instances, the noise is sufficient to alter the value of a bit. If the data rate were doubled, the bits would be more tightly packed together, and the same passage of noise might destroy two bits. Thus, for constant signal to noise ratio, an increase in data rate increases the error rate.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advantage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over SNR is that the latter quantity depends on the bandwidth.</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860859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We can make several observations about Figure 3.16. Below 0 dB SNR, noise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the dominant factor in the capacity of a channel. Shannon’s theorem shows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communications is possible in this region, but at a relatively low data rate, a 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is reduced in proportion to the SNR (on a log/log scale). In the region of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least 6 dB above 0 dB SNR, noise is no longer the limiting factor in communications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speed. In this region, there is little ambiguity in a signal’s relative amplitude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phase, and achieving a high-channel capacity depends on the design of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including such factors as modulation type and coding.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other observations concerning the preceding equation may be instructive.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given level of noise, it would appear that the data rate could be increased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increasing either signal strength or bandwidth. However, as the signal strength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increases, the effects of nonlinearities in the system also increase, leading to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increase in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Note also that, because noise is assumed to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white, the wider the bandwidth, the more noise is admitted to the system. Thus,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  increases, SNR decreases.</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42</a:t>
            </a:fld>
            <a:endParaRPr lang="en-US" dirty="0"/>
          </a:p>
        </p:txBody>
      </p:sp>
    </p:spTree>
    <p:extLst>
      <p:ext uri="{BB962C8B-B14F-4D97-AF65-F5344CB8AC3E}">
        <p14:creationId xmlns:p14="http://schemas.microsoft.com/office/powerpoint/2010/main" val="3253822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43</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3</a:t>
            </a:r>
            <a:r>
              <a:rPr lang="en-US" dirty="0" smtClean="0"/>
              <a:t> </a:t>
            </a:r>
            <a:r>
              <a:rPr lang="en-US" dirty="0"/>
              <a:t>summary.</a:t>
            </a:r>
          </a:p>
        </p:txBody>
      </p:sp>
    </p:spTree>
    <p:extLst>
      <p:ext uri="{BB962C8B-B14F-4D97-AF65-F5344CB8AC3E}">
        <p14:creationId xmlns:p14="http://schemas.microsoft.com/office/powerpoint/2010/main" val="84233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95585C1-6A41-474C-B8EB-8AA9E90C0CC2}" type="slidenum">
              <a:rPr lang="en-US"/>
              <a:pPr/>
              <a:t>5</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term direct link  is used to refer to the transmission path between two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devices in which signals propagate directly from transmitter to receiver with no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intermediate devices, other than amplifiers or repeaters used to increase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strength. Note that this term can apply to both guided and unguided media.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guided transmission medium is point to point  if it provides a direct link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devices and those are the only two devices sharing the medium. In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multipoint  guided configuration, more than two devices share the same medium.</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09322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06684A0-0005-8F41-AE53-2DBA340D5784}"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transmission may be simplex, half duplex , or full duplex . In simplex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signals are transmitted in only one direction; one station is transmitter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is receiver. In half-duplex  operation, both stations may transmit, but 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at a time. In full-duplex  operation, both stations may transmit simultaneously.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latter case, the medium is carrying signals in both directions at the same 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should note that the definitions just given are the ones in common use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United States (ANSI definitions). Elsewhere (ITU-T definitions), the term simplex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is used to correspond to half duplex , and duplex  is used to correspond to full duplex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just defined.</a:t>
            </a:r>
            <a:endParaRPr lang="en-US" b="0" i="0"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17197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5E12CC8-FC19-8646-BC0C-94F5FF0E20E1}" type="slidenum">
              <a:rPr lang="en-US"/>
              <a:pPr/>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Viewed as a function of time, an electromagnetic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either analog or digital. An analog signal  is one in which the signal intensity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varies in a smooth, or continuous , fashion over time. In other words, there are no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breaks or discontinuities in the signal.  A digital signal  is one in which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intensity maintains a constant level for some period of time and then abruptly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changes to another constant level, in a discrete  fashion.  Figure 3.1 shows an example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kind of signal. The analog signal might represent speech, and the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might represent binary 1s and 0s.</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198468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DBD95C-608B-D442-A9EC-C90BB583BF9D}" type="slidenum">
              <a:rPr lang="en-US"/>
              <a:pPr/>
              <a:t>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simplest sort of signal is a periodic signal , in which the same signal pattern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repeats over time. Figure 3.2 shows an example of a periodic continuous signal (sine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 and a periodic discrete signal (square wave).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303005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1217FC-1D02-2C4B-89CD-27C0E1866DC7}" type="slidenum">
              <a:rPr lang="en-US"/>
              <a:pPr/>
              <a:t>9</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sine wave is the fundamental periodic signal. A general sine wave can be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represented by three parameters: peak amplitude (A ), frequency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f</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 and phase (</a:t>
            </a:r>
            <a:r>
              <a:rPr kumimoji="1" lang="en-US" sz="1200" b="1" dirty="0" err="1" smtClean="0">
                <a:sym typeface="Symbol" pitchFamily="-110" charset="2"/>
              </a:rPr>
              <a: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peak amplitude  is the maximum value or strength of the signal over time; typically,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this value is measured in volts. The frequency  is the rate [in cycles per second,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or hertz (Hz)] at which the signal repeats. An equivalent parameter is the period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 ) of a signal, which is the amount of time it takes for one repetition; therefore,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 =  1/f . Phase  is a measure of the relative position in time within a single period of 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 as is illustrated subsequently.</a:t>
            </a:r>
            <a:endParaRPr lang="en-US" b="0"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extLst>
      <p:ext uri="{BB962C8B-B14F-4D97-AF65-F5344CB8AC3E}">
        <p14:creationId xmlns:p14="http://schemas.microsoft.com/office/powerpoint/2010/main" val="206409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grpSp>
        </p:grpSp>
      </p:grpSp>
      <p:sp>
        <p:nvSpPr>
          <p:cNvPr id="10451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45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4668780F-EEF0-B349-A43A-2F4BF9559C4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3D611F5C-9FB8-944A-A1A1-09DBBE57B95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0613-C9D3-9D47-A27B-1246E294052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283A4069-7AD3-0147-8DC5-E0F0100F0C21}"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A1AAB7E2-248F-AB46-AA54-6A9BF119FFBA}"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C36D0A1B-CA49-4E4C-A81A-5B8494FB2CFE}"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74EC7770-D7BF-6645-91E0-BDE45BC5402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A57421AE-90B4-B148-9025-9873762DF15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5CD45107-9566-5149-8BFC-F8DF8C89B01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6919252-7DF0-2944-B560-F2E92D09F5B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FBD18FB-8116-7A40-AAAC-8182355CD40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42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0343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0343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0343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0343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0343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10343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10343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4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4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4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4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4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0344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4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0344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0344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0344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5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10345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10345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10346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0347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10348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8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8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3486"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7"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sp>
              <p:nvSpPr>
                <p:cNvPr id="103488"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9"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grpSp>
        </p:grpSp>
      </p:grpSp>
      <p:sp>
        <p:nvSpPr>
          <p:cNvPr id="10349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349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pitchFamily="-110" charset="0"/>
                <a:ea typeface="+mn-ea"/>
                <a:cs typeface="+mn-cs"/>
              </a:defRPr>
            </a:lvl1pPr>
          </a:lstStyle>
          <a:p>
            <a:pPr>
              <a:defRPr/>
            </a:pPr>
            <a:endParaRPr lang="en-US" dirty="0"/>
          </a:p>
        </p:txBody>
      </p:sp>
      <p:sp>
        <p:nvSpPr>
          <p:cNvPr id="10349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pitchFamily="-110" charset="0"/>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10349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562E34E-2FD4-4944-9EEF-7CB4B31E196F}" type="slidenum">
              <a:rPr lang="en-US"/>
              <a:pPr>
                <a:defRPr/>
              </a:pPr>
              <a:t>‹#›</a:t>
            </a:fld>
            <a:endParaRPr lang="en-US" dirty="0"/>
          </a:p>
        </p:txBody>
      </p:sp>
      <p:sp>
        <p:nvSpPr>
          <p:cNvPr id="10349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23.wmf"/><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24.wmf"/><Relationship Id="rId9" Type="http://schemas.microsoft.com/office/2007/relationships/diagramDrawing" Target="../diagrams/drawing12.xml"/><Relationship Id="rId14" Type="http://schemas.microsoft.com/office/2007/relationships/diagramDrawing" Target="../diagrams/drawing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636" t="4706" r="4545" b="3529"/>
          <a:stretch>
            <a:fillRect/>
          </a:stretch>
        </p:blipFill>
        <p:spPr>
          <a:xfrm>
            <a:off x="381000" y="304800"/>
            <a:ext cx="8148800" cy="6293146"/>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Wavelength (</a:t>
            </a:r>
            <a:r>
              <a:rPr kumimoji="1" lang="en-US" dirty="0">
                <a:ea typeface="+mj-ea"/>
                <a:cs typeface="+mj-cs"/>
                <a:sym typeface="Symbol" pitchFamily="-110" charset="2"/>
              </a:rPr>
              <a:t>)</a:t>
            </a:r>
          </a:p>
        </p:txBody>
      </p:sp>
      <p:graphicFrame>
        <p:nvGraphicFramePr>
          <p:cNvPr id="4" name="Diagram 3"/>
          <p:cNvGraphicFramePr/>
          <p:nvPr>
            <p:extLst>
              <p:ext uri="{D42A27DB-BD31-4B8C-83A1-F6EECF244321}">
                <p14:modId xmlns:p14="http://schemas.microsoft.com/office/powerpoint/2010/main" val="54751633"/>
              </p:ext>
            </p:extLst>
          </p:nvPr>
        </p:nvGraphicFramePr>
        <p:xfrm>
          <a:off x="457200" y="12192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8" name="Picture 6"/>
          <p:cNvPicPr>
            <a:picLocks noChangeAspect="1"/>
          </p:cNvPicPr>
          <p:nvPr/>
        </p:nvPicPr>
        <p:blipFill>
          <a:blip r:embed="rId8"/>
          <a:srcRect/>
          <a:stretch>
            <a:fillRect/>
          </a:stretch>
        </p:blipFill>
        <p:spPr bwMode="auto">
          <a:xfrm>
            <a:off x="5486400" y="1143000"/>
            <a:ext cx="2586038"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kumimoji="1" lang="en-US" dirty="0">
                <a:ea typeface="+mj-ea"/>
                <a:cs typeface="+mj-cs"/>
              </a:rPr>
              <a:t>Frequency Domain Concepts</a:t>
            </a:r>
          </a:p>
        </p:txBody>
      </p:sp>
      <p:sp>
        <p:nvSpPr>
          <p:cNvPr id="62467" name="Rectangle 3"/>
          <p:cNvSpPr>
            <a:spLocks noGrp="1" noChangeArrowheads="1"/>
          </p:cNvSpPr>
          <p:nvPr>
            <p:ph type="body" idx="1"/>
          </p:nvPr>
        </p:nvSpPr>
        <p:spPr/>
        <p:txBody>
          <a:bodyPr/>
          <a:lstStyle/>
          <a:p>
            <a:pPr eaLnBrk="1" hangingPunct="1">
              <a:defRPr/>
            </a:pPr>
            <a:r>
              <a:rPr kumimoji="1" lang="en-US" dirty="0"/>
              <a:t>S</a:t>
            </a:r>
            <a:r>
              <a:rPr kumimoji="1" lang="en-US" dirty="0" smtClean="0"/>
              <a:t>ignals </a:t>
            </a:r>
            <a:r>
              <a:rPr kumimoji="1" lang="en-US" dirty="0"/>
              <a:t>are made up of many frequencies</a:t>
            </a:r>
            <a:endParaRPr kumimoji="1" lang="en-US" dirty="0" smtClean="0"/>
          </a:p>
          <a:p>
            <a:pPr eaLnBrk="1" hangingPunct="1">
              <a:defRPr/>
            </a:pPr>
            <a:r>
              <a:rPr kumimoji="1" lang="en-US" dirty="0"/>
              <a:t>C</a:t>
            </a:r>
            <a:r>
              <a:rPr kumimoji="1" lang="en-US" dirty="0" smtClean="0"/>
              <a:t>omponents </a:t>
            </a:r>
            <a:r>
              <a:rPr kumimoji="1" lang="en-US" dirty="0"/>
              <a:t>are sine waves</a:t>
            </a:r>
          </a:p>
          <a:p>
            <a:pPr eaLnBrk="1" hangingPunct="1">
              <a:defRPr/>
            </a:pPr>
            <a:r>
              <a:rPr kumimoji="1" lang="en-US" dirty="0"/>
              <a:t>Fourier analysis can show that any signal is made up of components at various frequencies, in which each component is a sinusoid</a:t>
            </a:r>
            <a:endParaRPr kumimoji="1" lang="en-US" dirty="0" smtClean="0"/>
          </a:p>
          <a:p>
            <a:pPr eaLnBrk="1" hangingPunct="1">
              <a:defRPr/>
            </a:pPr>
            <a:r>
              <a:rPr kumimoji="1" lang="en-US" dirty="0"/>
              <a:t>C</a:t>
            </a:r>
            <a:r>
              <a:rPr kumimoji="1" lang="en-US" dirty="0" smtClean="0"/>
              <a:t>an </a:t>
            </a:r>
            <a:r>
              <a:rPr kumimoji="1" lang="en-US" dirty="0"/>
              <a:t>plot frequency domain functions</a:t>
            </a:r>
          </a:p>
          <a:p>
            <a:pPr eaLnBrk="1" hangingPunct="1">
              <a:defRPr/>
            </a:pPr>
            <a:endParaRPr kumimoji="1"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t="909" b="4545"/>
          <a:stretch>
            <a:fillRect/>
          </a:stretch>
        </p:blipFill>
        <p:spPr>
          <a:xfrm>
            <a:off x="1905000" y="180144"/>
            <a:ext cx="5299364" cy="6483818"/>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5.pdf"/>
          <p:cNvPicPr>
            <a:picLocks noChangeAspect="1"/>
          </p:cNvPicPr>
          <p:nvPr/>
        </p:nvPicPr>
        <p:blipFill>
          <a:blip r:embed="rId3"/>
          <a:srcRect t="3636" b="3636"/>
          <a:stretch>
            <a:fillRect/>
          </a:stretch>
        </p:blipFill>
        <p:spPr>
          <a:xfrm>
            <a:off x="1922318" y="249445"/>
            <a:ext cx="5299364" cy="6359139"/>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kumimoji="1" lang="en-US" dirty="0">
                <a:ea typeface="+mj-ea"/>
                <a:cs typeface="+mj-cs"/>
              </a:rPr>
              <a:t>Spectrum</a:t>
            </a:r>
            <a:r>
              <a:rPr kumimoji="1" lang="en-US" dirty="0" smtClean="0">
                <a:ea typeface="+mj-ea"/>
                <a:cs typeface="+mj-cs"/>
              </a:rPr>
              <a:t> and </a:t>
            </a:r>
            <a:r>
              <a:rPr kumimoji="1" lang="en-US" dirty="0">
                <a:ea typeface="+mj-ea"/>
                <a:cs typeface="+mj-cs"/>
              </a:rPr>
              <a:t>Bandwidth</a:t>
            </a:r>
          </a:p>
        </p:txBody>
      </p:sp>
      <p:graphicFrame>
        <p:nvGraphicFramePr>
          <p:cNvPr id="4" name="Diagram 3"/>
          <p:cNvGraphicFramePr/>
          <p:nvPr/>
        </p:nvGraphicFramePr>
        <p:xfrm>
          <a:off x="228600" y="1219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rcRect t="7273" b="10000"/>
          <a:stretch>
            <a:fillRect/>
          </a:stretch>
        </p:blipFill>
        <p:spPr>
          <a:xfrm>
            <a:off x="1637623" y="335636"/>
            <a:ext cx="5829977" cy="624148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Data Rate and Bandwidth</a:t>
            </a:r>
          </a:p>
        </p:txBody>
      </p:sp>
      <p:graphicFrame>
        <p:nvGraphicFramePr>
          <p:cNvPr id="4" name="Diagram 3"/>
          <p:cNvGraphicFramePr/>
          <p:nvPr>
            <p:extLst>
              <p:ext uri="{D42A27DB-BD31-4B8C-83A1-F6EECF244321}">
                <p14:modId xmlns:p14="http://schemas.microsoft.com/office/powerpoint/2010/main" val="3699314052"/>
              </p:ext>
            </p:extLst>
          </p:nvPr>
        </p:nvGraphicFramePr>
        <p:xfrm>
          <a:off x="457200" y="3810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886200" y="5486400"/>
            <a:ext cx="17084675" cy="1200150"/>
          </a:xfrm>
          <a:prstGeom prst="rect">
            <a:avLst/>
          </a:prstGeom>
          <a:noFill/>
        </p:spPr>
        <p:txBody>
          <a:bodyPr>
            <a:spAutoFit/>
          </a:bodyPr>
          <a:lstStyle/>
          <a:p>
            <a:pPr algn="ctr">
              <a:defRPr/>
            </a:pPr>
            <a:r>
              <a:rPr kumimoji="1" lang="en-US" sz="3600" b="1" dirty="0">
                <a:solidFill>
                  <a:schemeClr val="tx2"/>
                </a:solidFill>
                <a:effectLst>
                  <a:outerShdw blurRad="38100" dist="38100" dir="2700000" algn="tl">
                    <a:srgbClr val="000000"/>
                  </a:outerShdw>
                </a:effectLst>
                <a:latin typeface="Arial" charset="0"/>
                <a:cs typeface="+mn-cs"/>
              </a:rPr>
              <a:t>There is a direct relationship between </a:t>
            </a:r>
            <a:endParaRPr kumimoji="1" lang="en-US" sz="3600" b="1" dirty="0" smtClean="0">
              <a:solidFill>
                <a:schemeClr val="tx2"/>
              </a:solidFill>
              <a:effectLst>
                <a:outerShdw blurRad="38100" dist="38100" dir="2700000" algn="tl">
                  <a:srgbClr val="000000"/>
                </a:outerShdw>
              </a:effectLst>
              <a:latin typeface="Arial" charset="0"/>
              <a:cs typeface="+mn-cs"/>
            </a:endParaRPr>
          </a:p>
          <a:p>
            <a:pPr algn="ctr">
              <a:defRPr/>
            </a:pPr>
            <a:r>
              <a:rPr kumimoji="1" lang="en-US" sz="3600" b="1" dirty="0">
                <a:solidFill>
                  <a:schemeClr val="tx2"/>
                </a:solidFill>
                <a:effectLst>
                  <a:outerShdw blurRad="38100" dist="38100" dir="2700000" algn="tl">
                    <a:srgbClr val="000000"/>
                  </a:outerShdw>
                </a:effectLst>
                <a:latin typeface="Arial" charset="0"/>
                <a:cs typeface="+mn-cs"/>
              </a:rPr>
              <a:t>d</a:t>
            </a:r>
            <a:r>
              <a:rPr kumimoji="1" lang="en-US" sz="3600" b="1" dirty="0" smtClean="0">
                <a:solidFill>
                  <a:schemeClr val="tx2"/>
                </a:solidFill>
                <a:effectLst>
                  <a:outerShdw blurRad="38100" dist="38100" dir="2700000" algn="tl">
                    <a:srgbClr val="000000"/>
                  </a:outerShdw>
                </a:effectLst>
                <a:latin typeface="Arial" charset="0"/>
                <a:cs typeface="+mn-cs"/>
              </a:rPr>
              <a:t>ata </a:t>
            </a:r>
            <a:r>
              <a:rPr kumimoji="1" lang="en-US" sz="3600" b="1" dirty="0">
                <a:solidFill>
                  <a:schemeClr val="tx2"/>
                </a:solidFill>
                <a:effectLst>
                  <a:outerShdw blurRad="38100" dist="38100" dir="2700000" algn="tl">
                    <a:srgbClr val="000000"/>
                  </a:outerShdw>
                </a:effectLst>
                <a:latin typeface="Arial" charset="0"/>
                <a:cs typeface="+mn-cs"/>
              </a:rPr>
              <a:t>rate and </a:t>
            </a:r>
            <a:r>
              <a:rPr kumimoji="1" lang="en-US" sz="3600" b="1" dirty="0" smtClean="0">
                <a:solidFill>
                  <a:schemeClr val="tx2"/>
                </a:solidFill>
                <a:effectLst>
                  <a:outerShdw blurRad="38100" dist="38100" dir="2700000" algn="tl">
                    <a:srgbClr val="000000"/>
                  </a:outerShdw>
                </a:effectLst>
                <a:latin typeface="Arial" charset="0"/>
                <a:cs typeface="+mn-cs"/>
              </a:rPr>
              <a:t>bandwidth</a:t>
            </a:r>
            <a:endParaRPr kumimoji="1" lang="en-US" sz="3600" b="1" dirty="0">
              <a:solidFill>
                <a:schemeClr val="tx2"/>
              </a:solidFill>
              <a:effectLst>
                <a:outerShdw blurRad="38100" dist="38100" dir="2700000" algn="tl">
                  <a:srgbClr val="00000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818" b="4545"/>
          <a:stretch>
            <a:fillRect/>
          </a:stretch>
        </p:blipFill>
        <p:spPr>
          <a:xfrm>
            <a:off x="1905000" y="228600"/>
            <a:ext cx="5299364" cy="6421519"/>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8229600" cy="1139825"/>
          </a:xfrm>
        </p:spPr>
        <p:txBody>
          <a:bodyPr/>
          <a:lstStyle/>
          <a:p>
            <a:pPr eaLnBrk="1" hangingPunct="1">
              <a:defRPr/>
            </a:pPr>
            <a:r>
              <a:rPr kumimoji="1" lang="en-US" dirty="0" smtClean="0"/>
              <a:t>Analog and Digital Data Transmission</a:t>
            </a:r>
          </a:p>
        </p:txBody>
      </p:sp>
      <p:graphicFrame>
        <p:nvGraphicFramePr>
          <p:cNvPr id="2" name="Diagram 1"/>
          <p:cNvGraphicFramePr/>
          <p:nvPr>
            <p:extLst>
              <p:ext uri="{D42A27DB-BD31-4B8C-83A1-F6EECF244321}">
                <p14:modId xmlns:p14="http://schemas.microsoft.com/office/powerpoint/2010/main" val="3728552983"/>
              </p:ext>
            </p:extLst>
          </p:nvPr>
        </p:nvGraphicFramePr>
        <p:xfrm>
          <a:off x="457200" y="19812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Data Transmission</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6364" t="4706" r="2727" b="8235"/>
          <a:stretch>
            <a:fillRect/>
          </a:stretch>
        </p:blipFill>
        <p:spPr>
          <a:xfrm>
            <a:off x="609600" y="457200"/>
            <a:ext cx="8068141" cy="5970392"/>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39825"/>
          </a:xfrm>
        </p:spPr>
        <p:txBody>
          <a:bodyPr/>
          <a:lstStyle/>
          <a:p>
            <a:pPr>
              <a:defRPr/>
            </a:pPr>
            <a:r>
              <a:rPr lang="en-US" dirty="0" smtClean="0"/>
              <a:t>Digital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366353"/>
              </p:ext>
            </p:extLst>
          </p:nvPr>
        </p:nvGraphicFramePr>
        <p:xfrm>
          <a:off x="648376" y="1676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38182" r="2353" b="26364"/>
          <a:stretch>
            <a:fillRect/>
          </a:stretch>
        </p:blipFill>
        <p:spPr>
          <a:xfrm>
            <a:off x="381000" y="1219200"/>
            <a:ext cx="8342064" cy="391972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277813"/>
            <a:ext cx="9144000" cy="1139825"/>
          </a:xfrm>
        </p:spPr>
        <p:txBody>
          <a:bodyPr/>
          <a:lstStyle/>
          <a:p>
            <a:pPr eaLnBrk="1" hangingPunct="1">
              <a:defRPr/>
            </a:pPr>
            <a:r>
              <a:rPr kumimoji="1" lang="en-GB" dirty="0">
                <a:ea typeface="+mj-ea"/>
                <a:cs typeface="+mj-cs"/>
              </a:rPr>
              <a:t>Advantages</a:t>
            </a:r>
            <a:r>
              <a:rPr kumimoji="1" lang="en-GB" dirty="0" smtClean="0">
                <a:ea typeface="+mj-ea"/>
                <a:cs typeface="+mj-cs"/>
              </a:rPr>
              <a:t> and </a:t>
            </a:r>
            <a:r>
              <a:rPr kumimoji="1" lang="en-GB" dirty="0">
                <a:ea typeface="+mj-ea"/>
                <a:cs typeface="+mj-cs"/>
              </a:rPr>
              <a:t>Disadvantages </a:t>
            </a:r>
            <a:br>
              <a:rPr kumimoji="1" lang="en-GB" dirty="0">
                <a:ea typeface="+mj-ea"/>
                <a:cs typeface="+mj-cs"/>
              </a:rPr>
            </a:br>
            <a:r>
              <a:rPr kumimoji="1" lang="en-GB" dirty="0">
                <a:ea typeface="+mj-ea"/>
                <a:cs typeface="+mj-cs"/>
              </a:rPr>
              <a:t>of Digital Signals</a:t>
            </a:r>
          </a:p>
        </p:txBody>
      </p:sp>
      <p:graphicFrame>
        <p:nvGraphicFramePr>
          <p:cNvPr id="5" name="Diagram 4"/>
          <p:cNvGraphicFramePr/>
          <p:nvPr/>
        </p:nvGraphicFramePr>
        <p:xfrm>
          <a:off x="457200" y="1905000"/>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t="26364" b="25455"/>
          <a:stretch>
            <a:fillRect/>
          </a:stretch>
        </p:blipFill>
        <p:spPr>
          <a:xfrm>
            <a:off x="457200" y="838200"/>
            <a:ext cx="8188169" cy="51054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1295400"/>
            <a:ext cx="2667000" cy="1752600"/>
          </a:xfrm>
        </p:spPr>
        <p:txBody>
          <a:bodyPr/>
          <a:lstStyle/>
          <a:p>
            <a:pPr eaLnBrk="1" hangingPunct="1">
              <a:defRPr/>
            </a:pPr>
            <a:r>
              <a:rPr kumimoji="1" lang="en-GB" dirty="0">
                <a:ea typeface="+mj-ea"/>
                <a:cs typeface="+mj-cs"/>
              </a:rPr>
              <a:t>Video Signals</a:t>
            </a:r>
          </a:p>
        </p:txBody>
      </p:sp>
      <p:sp>
        <p:nvSpPr>
          <p:cNvPr id="98307" name="Rectangle 3"/>
          <p:cNvSpPr>
            <a:spLocks noGrp="1" noChangeArrowheads="1"/>
          </p:cNvSpPr>
          <p:nvPr>
            <p:ph idx="1"/>
          </p:nvPr>
        </p:nvSpPr>
        <p:spPr>
          <a:xfrm>
            <a:off x="2819400" y="381000"/>
            <a:ext cx="6019800" cy="7162800"/>
          </a:xfrm>
        </p:spPr>
        <p:txBody>
          <a:bodyPr/>
          <a:lstStyle/>
          <a:p>
            <a:pPr eaLnBrk="1" hangingPunct="1">
              <a:defRPr/>
            </a:pPr>
            <a:r>
              <a:rPr kumimoji="1" lang="en-GB" sz="2800" dirty="0" smtClean="0"/>
              <a:t>To produce a video signal a TV camera is used</a:t>
            </a:r>
          </a:p>
          <a:p>
            <a:pPr eaLnBrk="1" hangingPunct="1">
              <a:defRPr/>
            </a:pPr>
            <a:r>
              <a:rPr kumimoji="1" lang="en-GB" sz="2800" dirty="0" smtClean="0"/>
              <a:t>USA standard is 483 lines per frame, at a rate of 30 complete frames per second</a:t>
            </a:r>
          </a:p>
          <a:p>
            <a:pPr lvl="1" eaLnBrk="1" hangingPunct="1">
              <a:defRPr/>
            </a:pPr>
            <a:r>
              <a:rPr kumimoji="1" lang="en-GB" sz="2400" dirty="0" smtClean="0"/>
              <a:t>Actual standard is 525 lines but about 42 are lost during vertical retrace</a:t>
            </a:r>
          </a:p>
          <a:p>
            <a:pPr eaLnBrk="1" hangingPunct="1">
              <a:defRPr/>
            </a:pPr>
            <a:r>
              <a:rPr kumimoji="1" lang="en-GB" sz="2800" dirty="0" smtClean="0"/>
              <a:t>Horizontal scanning frequency is 525 lines x 30 scans = 15750 lines per second</a:t>
            </a:r>
            <a:endParaRPr kumimoji="1" lang="en-GB" sz="2400" dirty="0" smtClean="0">
              <a:sym typeface="Symbol" pitchFamily="-110" charset="2"/>
            </a:endParaRPr>
          </a:p>
          <a:p>
            <a:pPr eaLnBrk="1" hangingPunct="1">
              <a:defRPr/>
            </a:pPr>
            <a:r>
              <a:rPr kumimoji="1" lang="en-GB" sz="2800" dirty="0" smtClean="0">
                <a:sym typeface="Symbol" pitchFamily="-110" charset="2"/>
              </a:rPr>
              <a:t>Max frequency if line alternates between black and white as rapidly as possible</a:t>
            </a:r>
          </a:p>
        </p:txBody>
      </p:sp>
      <p:pic>
        <p:nvPicPr>
          <p:cNvPr id="59396" name="Picture 4"/>
          <p:cNvPicPr>
            <a:picLocks noChangeAspect="1"/>
          </p:cNvPicPr>
          <p:nvPr/>
        </p:nvPicPr>
        <p:blipFill>
          <a:blip r:embed="rId3"/>
          <a:srcRect/>
          <a:stretch>
            <a:fillRect/>
          </a:stretch>
        </p:blipFill>
        <p:spPr bwMode="auto">
          <a:xfrm>
            <a:off x="228600" y="4419600"/>
            <a:ext cx="2239963"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t="20909" b="25455"/>
          <a:stretch>
            <a:fillRect/>
          </a:stretch>
        </p:blipFill>
        <p:spPr>
          <a:xfrm>
            <a:off x="533400" y="685800"/>
            <a:ext cx="8014038" cy="5562600"/>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t="3636" b="10909"/>
          <a:stretch>
            <a:fillRect/>
          </a:stretch>
        </p:blipFill>
        <p:spPr>
          <a:xfrm>
            <a:off x="1752600" y="228600"/>
            <a:ext cx="5786488" cy="639913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t/>
            </a:r>
            <a:br>
              <a:rPr lang="en-US" sz="3200" dirty="0" smtClean="0"/>
            </a:br>
            <a:r>
              <a:rPr lang="en-US" sz="3200" dirty="0" smtClean="0"/>
              <a:t>Table 3.1</a:t>
            </a:r>
            <a:br>
              <a:rPr lang="en-US" sz="3200" dirty="0" smtClean="0"/>
            </a:br>
            <a:r>
              <a:rPr lang="en-US" sz="3200" dirty="0" smtClean="0"/>
              <a:t/>
            </a:r>
            <a:br>
              <a:rPr lang="en-US" sz="3200" dirty="0" smtClean="0"/>
            </a:br>
            <a:r>
              <a:rPr lang="en-US" sz="3200" dirty="0" smtClean="0"/>
              <a:t>Analog and Digital Transmission</a:t>
            </a:r>
            <a:endParaRPr lang="en-US" sz="3200" dirty="0"/>
          </a:p>
        </p:txBody>
      </p:sp>
      <p:graphicFrame>
        <p:nvGraphicFramePr>
          <p:cNvPr id="73730" name="Object 2"/>
          <p:cNvGraphicFramePr>
            <a:graphicFrameLocks noChangeAspect="1"/>
          </p:cNvGraphicFramePr>
          <p:nvPr/>
        </p:nvGraphicFramePr>
        <p:xfrm>
          <a:off x="3073400" y="0"/>
          <a:ext cx="6070600" cy="6858000"/>
        </p:xfrm>
        <a:graphic>
          <a:graphicData uri="http://schemas.openxmlformats.org/presentationml/2006/ole">
            <mc:AlternateContent xmlns:mc="http://schemas.openxmlformats.org/markup-compatibility/2006">
              <mc:Choice xmlns:v="urn:schemas-microsoft-com:vml" Requires="v">
                <p:oleObj spid="_x0000_s73736" name="Document" r:id="rId5" imgW="24279365" imgH="26717460" progId="Word.Document.12">
                  <p:embed/>
                </p:oleObj>
              </mc:Choice>
              <mc:Fallback>
                <p:oleObj name="Document" r:id="rId5" imgW="24279365" imgH="26717460" progId="Word.Document.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0"/>
                        <a:ext cx="6070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Digital</a:t>
            </a:r>
            <a:endParaRPr lang="en-US" dirty="0"/>
          </a:p>
        </p:txBody>
      </p:sp>
      <p:sp>
        <p:nvSpPr>
          <p:cNvPr id="3" name="Content Placeholder 2"/>
          <p:cNvSpPr>
            <a:spLocks noGrp="1"/>
          </p:cNvSpPr>
          <p:nvPr>
            <p:ph idx="1"/>
          </p:nvPr>
        </p:nvSpPr>
        <p:spPr>
          <a:xfrm>
            <a:off x="457200" y="1676400"/>
            <a:ext cx="8229600" cy="4724400"/>
          </a:xfrm>
        </p:spPr>
        <p:txBody>
          <a:bodyPr>
            <a:normAutofit fontScale="62500" lnSpcReduction="20000"/>
          </a:bodyPr>
          <a:lstStyle/>
          <a:p>
            <a:r>
              <a:rPr lang="en-US" dirty="0" smtClean="0"/>
              <a:t>Digital technology</a:t>
            </a:r>
          </a:p>
          <a:p>
            <a:pPr lvl="1"/>
            <a:r>
              <a:rPr lang="en-US" dirty="0" smtClean="0"/>
              <a:t>LSI and VLSI technology has caused a continuing drop in the cost and size of digital circuitry</a:t>
            </a:r>
          </a:p>
          <a:p>
            <a:r>
              <a:rPr lang="en-US" dirty="0" smtClean="0"/>
              <a:t>Data integrity</a:t>
            </a:r>
          </a:p>
          <a:p>
            <a:pPr lvl="1"/>
            <a:r>
              <a:rPr lang="en-US" dirty="0" smtClean="0"/>
              <a:t>The use of repeaters has made it possible to transmit data longer distances over lower quality lines while maintaining the integrity of the data</a:t>
            </a:r>
          </a:p>
          <a:p>
            <a:r>
              <a:rPr lang="en-US" dirty="0" smtClean="0"/>
              <a:t>Capacity utilization</a:t>
            </a:r>
          </a:p>
          <a:p>
            <a:pPr lvl="1"/>
            <a:r>
              <a:rPr lang="en-US" dirty="0" smtClean="0"/>
              <a:t>It has become economical to build transmission links of very high bandwidth, including satellite channels and optical fiber, and a high degree of multiplexing is needed to utilize such capacity effectively</a:t>
            </a:r>
          </a:p>
          <a:p>
            <a:r>
              <a:rPr lang="en-US" dirty="0" smtClean="0"/>
              <a:t>Security and privacy</a:t>
            </a:r>
          </a:p>
          <a:p>
            <a:pPr lvl="1"/>
            <a:r>
              <a:rPr lang="en-US" dirty="0" smtClean="0"/>
              <a:t>Encryption techniques can be readily applied to digital data and to analog data that have been digitized</a:t>
            </a:r>
          </a:p>
          <a:p>
            <a:r>
              <a:rPr lang="en-US" dirty="0" smtClean="0"/>
              <a:t>Integration </a:t>
            </a:r>
          </a:p>
          <a:p>
            <a:pPr lvl="1"/>
            <a:r>
              <a:rPr lang="en-US" dirty="0" smtClean="0"/>
              <a:t>Economies of scale and convenience can be achieved by integrating voice, video, and digital data</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3000" contrast="8000"/>
            <a:alphaModFix amt="87000"/>
          </a:blip>
          <a:stretch>
            <a:fillRect/>
          </a:stretch>
        </p:blipFill>
        <p:spPr>
          <a:xfrm>
            <a:off x="1447800" y="4267200"/>
            <a:ext cx="2496027" cy="1866567"/>
          </a:xfrm>
          <a:prstGeom prst="rect">
            <a:avLst/>
          </a:prstGeom>
        </p:spPr>
      </p:pic>
      <p:sp>
        <p:nvSpPr>
          <p:cNvPr id="8" name="Content Placeholder 7"/>
          <p:cNvSpPr>
            <a:spLocks noGrp="1"/>
          </p:cNvSpPr>
          <p:nvPr>
            <p:ph idx="1"/>
          </p:nvPr>
        </p:nvSpPr>
        <p:spPr>
          <a:xfrm>
            <a:off x="457200" y="838200"/>
            <a:ext cx="8229600" cy="4572000"/>
          </a:xfrm>
        </p:spPr>
        <p:txBody>
          <a:bodyPr/>
          <a:lstStyle/>
          <a:p>
            <a:pPr>
              <a:buNone/>
            </a:pPr>
            <a:r>
              <a:rPr lang="en-US" sz="2000" i="1" dirty="0" smtClean="0"/>
              <a:t>“I have been trying to prove the following theorem: for any operators T,R the length of an arbitrary message f1 multiplied by its essential spectrum and divided by the distortion of the system is less than a certain constant times the time of transmission of F multiplied by its essential spectrum width or—roughly speaking—it is impossible to reduce bandwidth times transmission time for a given distortion.</a:t>
            </a:r>
          </a:p>
          <a:p>
            <a:pPr>
              <a:buNone/>
            </a:pPr>
            <a:r>
              <a:rPr lang="en-US" sz="2000" i="1" dirty="0" smtClean="0"/>
              <a:t> 	This seems to be true although I do not have a general proof as yet.”</a:t>
            </a:r>
          </a:p>
          <a:p>
            <a:pPr>
              <a:buNone/>
            </a:pPr>
            <a:endParaRPr lang="en-US" sz="2000" i="1" dirty="0" smtClean="0"/>
          </a:p>
          <a:p>
            <a:pPr>
              <a:buNone/>
            </a:pPr>
            <a:endParaRPr lang="en-US" sz="2000" i="1" dirty="0" smtClean="0"/>
          </a:p>
          <a:p>
            <a:pPr algn="r">
              <a:buNone/>
            </a:pPr>
            <a:r>
              <a:rPr lang="en-US" sz="2000" b="1" dirty="0" smtClean="0"/>
              <a:t>—Letter to </a:t>
            </a:r>
            <a:r>
              <a:rPr lang="en-US" sz="2000" b="1" dirty="0" err="1" smtClean="0"/>
              <a:t>Vannevar</a:t>
            </a:r>
            <a:r>
              <a:rPr lang="en-US" sz="2000" b="1" dirty="0" smtClean="0"/>
              <a:t> Bush, </a:t>
            </a:r>
          </a:p>
          <a:p>
            <a:pPr algn="r">
              <a:buNone/>
            </a:pPr>
            <a:r>
              <a:rPr lang="en-US" sz="2000" b="1" dirty="0" smtClean="0"/>
              <a:t>February 16, 1939, </a:t>
            </a:r>
          </a:p>
          <a:p>
            <a:pPr algn="r">
              <a:buNone/>
            </a:pPr>
            <a:r>
              <a:rPr lang="en-US" sz="2000" b="1" dirty="0" smtClean="0"/>
              <a:t>from Claude Shannon</a:t>
            </a:r>
            <a:endParaRPr lang="en-US" sz="2000" i="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and Synchronous Transmission</a:t>
            </a:r>
          </a:p>
        </p:txBody>
      </p:sp>
      <p:sp>
        <p:nvSpPr>
          <p:cNvPr id="4" name="Content Placeholder 3"/>
          <p:cNvSpPr>
            <a:spLocks noGrp="1"/>
          </p:cNvSpPr>
          <p:nvPr>
            <p:ph sz="half" idx="1"/>
          </p:nvPr>
        </p:nvSpPr>
        <p:spPr>
          <a:xfrm>
            <a:off x="457200" y="1981200"/>
            <a:ext cx="4038600" cy="4454525"/>
          </a:xfrm>
        </p:spPr>
        <p:txBody>
          <a:bodyPr>
            <a:normAutofit fontScale="70000" lnSpcReduction="20000"/>
          </a:bodyPr>
          <a:lstStyle/>
          <a:p>
            <a:r>
              <a:rPr lang="en-US" dirty="0" smtClean="0"/>
              <a:t>Asynchronous</a:t>
            </a:r>
          </a:p>
          <a:p>
            <a:pPr lvl="1"/>
            <a:r>
              <a:rPr lang="en-US" dirty="0" smtClean="0"/>
              <a:t>Strategy is to avoid the timing problem by not sending long, uninterrupted streams of bits</a:t>
            </a:r>
          </a:p>
          <a:p>
            <a:pPr lvl="1"/>
            <a:r>
              <a:rPr lang="en-US" dirty="0" smtClean="0"/>
              <a:t>Data are transmitted one character at a time, where each character is 5 to 8 bits in length</a:t>
            </a:r>
          </a:p>
          <a:p>
            <a:pPr lvl="1"/>
            <a:r>
              <a:rPr lang="en-US" dirty="0" smtClean="0"/>
              <a:t>Timing or synchronization must only be maintained within each character</a:t>
            </a:r>
          </a:p>
          <a:p>
            <a:pPr lvl="1"/>
            <a:r>
              <a:rPr lang="en-US" dirty="0" smtClean="0"/>
              <a:t>The receiver has the opportunity to resynchronize at the beginning of each new character</a:t>
            </a:r>
            <a:endParaRPr lang="en-US" dirty="0"/>
          </a:p>
        </p:txBody>
      </p:sp>
      <p:sp>
        <p:nvSpPr>
          <p:cNvPr id="5" name="Content Placeholder 4"/>
          <p:cNvSpPr>
            <a:spLocks noGrp="1"/>
          </p:cNvSpPr>
          <p:nvPr>
            <p:ph sz="half" idx="2"/>
          </p:nvPr>
        </p:nvSpPr>
        <p:spPr>
          <a:xfrm>
            <a:off x="4648200" y="1981200"/>
            <a:ext cx="4038600" cy="4454525"/>
          </a:xfrm>
        </p:spPr>
        <p:txBody>
          <a:bodyPr>
            <a:normAutofit fontScale="70000" lnSpcReduction="20000"/>
          </a:bodyPr>
          <a:lstStyle/>
          <a:p>
            <a:r>
              <a:rPr lang="en-US" dirty="0" smtClean="0"/>
              <a:t>Synchronous</a:t>
            </a:r>
          </a:p>
          <a:p>
            <a:pPr lvl="1"/>
            <a:r>
              <a:rPr lang="en-US" dirty="0" smtClean="0"/>
              <a:t>A block of bits is transmitted in a steady stream without start and stop codes</a:t>
            </a:r>
          </a:p>
          <a:p>
            <a:pPr lvl="1"/>
            <a:r>
              <a:rPr lang="en-US" dirty="0" smtClean="0"/>
              <a:t>Block may be many bits in length</a:t>
            </a:r>
          </a:p>
          <a:p>
            <a:pPr lvl="1"/>
            <a:r>
              <a:rPr lang="en-US" dirty="0" smtClean="0"/>
              <a:t>To prevent timing drift between transmitter and receiver, their clocks must somehow be synchronized</a:t>
            </a:r>
          </a:p>
          <a:p>
            <a:pPr lvl="2"/>
            <a:r>
              <a:rPr lang="en-US" dirty="0" smtClean="0"/>
              <a:t>Provide a separate clock line between transmitter and receiver</a:t>
            </a:r>
          </a:p>
          <a:p>
            <a:pPr lvl="2"/>
            <a:r>
              <a:rPr lang="en-US" dirty="0" smtClean="0"/>
              <a:t>Embed the clocking information in the data signal</a:t>
            </a:r>
          </a:p>
          <a:p>
            <a:pPr lvl="1"/>
            <a:r>
              <a:rPr lang="en-US" dirty="0" smtClean="0"/>
              <a:t>Frame</a:t>
            </a:r>
          </a:p>
          <a:p>
            <a:pPr lvl="2"/>
            <a:r>
              <a:rPr lang="en-US" dirty="0" smtClean="0"/>
              <a:t>Data plus preamble, </a:t>
            </a:r>
            <a:r>
              <a:rPr lang="en-US" dirty="0" err="1" smtClean="0"/>
              <a:t>postamble</a:t>
            </a:r>
            <a:r>
              <a:rPr lang="en-US" dirty="0" smtClean="0"/>
              <a:t>, and control information</a:t>
            </a:r>
            <a:endParaRPr lang="en-US" dirty="0"/>
          </a:p>
        </p:txBody>
      </p:sp>
      <p:cxnSp>
        <p:nvCxnSpPr>
          <p:cNvPr id="7" name="Straight Connector 6"/>
          <p:cNvCxnSpPr/>
          <p:nvPr/>
        </p:nvCxnSpPr>
        <p:spPr bwMode="auto">
          <a:xfrm>
            <a:off x="4572000" y="1600200"/>
            <a:ext cx="0" cy="5257800"/>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kumimoji="1" lang="en-US" dirty="0">
                <a:ea typeface="+mj-ea"/>
                <a:cs typeface="+mj-cs"/>
              </a:rPr>
              <a:t>Transmission Impairments</a:t>
            </a:r>
          </a:p>
        </p:txBody>
      </p:sp>
      <p:sp>
        <p:nvSpPr>
          <p:cNvPr id="78851" name="Rectangle 3"/>
          <p:cNvSpPr>
            <a:spLocks noGrp="1" noChangeArrowheads="1"/>
          </p:cNvSpPr>
          <p:nvPr>
            <p:ph type="body" idx="1"/>
          </p:nvPr>
        </p:nvSpPr>
        <p:spPr/>
        <p:txBody>
          <a:bodyPr/>
          <a:lstStyle/>
          <a:p>
            <a:pPr eaLnBrk="1" hangingPunct="1">
              <a:lnSpc>
                <a:spcPct val="90000"/>
              </a:lnSpc>
              <a:defRPr/>
            </a:pPr>
            <a:r>
              <a:rPr kumimoji="1" lang="en-US" dirty="0"/>
              <a:t>S</a:t>
            </a:r>
            <a:r>
              <a:rPr kumimoji="1" lang="en-US" dirty="0" smtClean="0"/>
              <a:t>ignal </a:t>
            </a:r>
            <a:r>
              <a:rPr kumimoji="1" lang="en-US" dirty="0"/>
              <a:t>received may differ from signal transmitted causing:</a:t>
            </a:r>
            <a:endParaRPr kumimoji="1" lang="en-US" dirty="0" smtClean="0"/>
          </a:p>
          <a:p>
            <a:pPr lvl="1" eaLnBrk="1" hangingPunct="1">
              <a:lnSpc>
                <a:spcPct val="90000"/>
              </a:lnSpc>
              <a:defRPr/>
            </a:pPr>
            <a:r>
              <a:rPr kumimoji="1" lang="en-US" dirty="0"/>
              <a:t>A</a:t>
            </a:r>
            <a:r>
              <a:rPr kumimoji="1" lang="en-US" dirty="0" smtClean="0"/>
              <a:t>nalog </a:t>
            </a:r>
            <a:r>
              <a:rPr kumimoji="1" lang="en-US" dirty="0"/>
              <a:t>- degradation of signal quality</a:t>
            </a:r>
            <a:endParaRPr kumimoji="1" lang="en-US" dirty="0" smtClean="0"/>
          </a:p>
          <a:p>
            <a:pPr lvl="1" eaLnBrk="1" hangingPunct="1">
              <a:lnSpc>
                <a:spcPct val="90000"/>
              </a:lnSpc>
              <a:defRPr/>
            </a:pPr>
            <a:r>
              <a:rPr kumimoji="1" lang="en-US" dirty="0"/>
              <a:t>D</a:t>
            </a:r>
            <a:r>
              <a:rPr kumimoji="1" lang="en-US" dirty="0" smtClean="0"/>
              <a:t>igital </a:t>
            </a:r>
            <a:r>
              <a:rPr kumimoji="1" lang="en-US" dirty="0"/>
              <a:t>- bit errors</a:t>
            </a:r>
            <a:endParaRPr kumimoji="1" lang="en-US" dirty="0" smtClean="0"/>
          </a:p>
          <a:p>
            <a:pPr eaLnBrk="1" hangingPunct="1">
              <a:lnSpc>
                <a:spcPct val="90000"/>
              </a:lnSpc>
              <a:defRPr/>
            </a:pPr>
            <a:r>
              <a:rPr kumimoji="1" lang="en-US" dirty="0"/>
              <a:t>M</a:t>
            </a:r>
            <a:r>
              <a:rPr kumimoji="1" lang="en-US" dirty="0" smtClean="0"/>
              <a:t>ost </a:t>
            </a:r>
            <a:r>
              <a:rPr kumimoji="1" lang="en-US" dirty="0"/>
              <a:t>significant impairments are</a:t>
            </a:r>
            <a:endParaRPr kumimoji="1" lang="en-US" dirty="0" smtClean="0"/>
          </a:p>
          <a:p>
            <a:pPr lvl="1" eaLnBrk="1" hangingPunct="1">
              <a:lnSpc>
                <a:spcPct val="90000"/>
              </a:lnSpc>
              <a:defRPr/>
            </a:pPr>
            <a:r>
              <a:rPr kumimoji="1" lang="en-US" dirty="0"/>
              <a:t>A</a:t>
            </a:r>
            <a:r>
              <a:rPr kumimoji="1" lang="en-US" dirty="0" smtClean="0"/>
              <a:t>ttenuation </a:t>
            </a:r>
            <a:r>
              <a:rPr kumimoji="1" lang="en-US" dirty="0"/>
              <a:t>and attenuation distortion</a:t>
            </a:r>
            <a:endParaRPr kumimoji="1" lang="en-US" dirty="0" smtClean="0"/>
          </a:p>
          <a:p>
            <a:pPr lvl="1" eaLnBrk="1" hangingPunct="1">
              <a:lnSpc>
                <a:spcPct val="90000"/>
              </a:lnSpc>
              <a:defRPr/>
            </a:pPr>
            <a:r>
              <a:rPr kumimoji="1" lang="en-US" dirty="0"/>
              <a:t>D</a:t>
            </a:r>
            <a:r>
              <a:rPr kumimoji="1" lang="en-US" dirty="0" smtClean="0"/>
              <a:t>elay </a:t>
            </a:r>
            <a:r>
              <a:rPr kumimoji="1" lang="en-US" dirty="0"/>
              <a:t>distortion</a:t>
            </a:r>
            <a:endParaRPr kumimoji="1" lang="en-US" dirty="0" smtClean="0"/>
          </a:p>
          <a:p>
            <a:pPr lvl="1" eaLnBrk="1" hangingPunct="1">
              <a:lnSpc>
                <a:spcPct val="90000"/>
              </a:lnSpc>
              <a:defRPr/>
            </a:pPr>
            <a:r>
              <a:rPr kumimoji="1" lang="en-US" dirty="0"/>
              <a:t>N</a:t>
            </a:r>
            <a:r>
              <a:rPr kumimoji="1" lang="en-US" dirty="0" smtClean="0"/>
              <a:t>oise</a:t>
            </a:r>
            <a:endParaRPr kumimoji="1" lang="en-US" dirty="0"/>
          </a:p>
          <a:p>
            <a:pPr lvl="1" eaLnBrk="1" hangingPunct="1">
              <a:lnSpc>
                <a:spcPct val="90000"/>
              </a:lnSpc>
              <a:defRPr/>
            </a:pPr>
            <a:endParaRPr kumimoji="1" lang="en-US" dirty="0"/>
          </a:p>
        </p:txBody>
      </p:sp>
      <p:pic>
        <p:nvPicPr>
          <p:cNvPr id="4" name="Picture 3"/>
          <p:cNvPicPr>
            <a:picLocks noChangeAspect="1"/>
          </p:cNvPicPr>
          <p:nvPr/>
        </p:nvPicPr>
        <p:blipFill>
          <a:blip r:embed="rId3"/>
          <a:stretch>
            <a:fillRect/>
          </a:stretch>
        </p:blipFill>
        <p:spPr>
          <a:xfrm>
            <a:off x="7008970" y="4876800"/>
            <a:ext cx="1737996" cy="17526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4572000"/>
            <a:ext cx="7772400" cy="927100"/>
          </a:xfrm>
        </p:spPr>
        <p:txBody>
          <a:bodyPr/>
          <a:lstStyle/>
          <a:p>
            <a:pPr>
              <a:defRPr/>
            </a:pPr>
            <a:r>
              <a:rPr lang="en-US" cap="none" dirty="0" smtClean="0"/>
              <a:t>ATTENUATION</a:t>
            </a:r>
          </a:p>
        </p:txBody>
      </p:sp>
      <p:graphicFrame>
        <p:nvGraphicFramePr>
          <p:cNvPr id="22" name="Diagram 21"/>
          <p:cNvGraphicFramePr/>
          <p:nvPr>
            <p:extLst>
              <p:ext uri="{D42A27DB-BD31-4B8C-83A1-F6EECF244321}">
                <p14:modId xmlns:p14="http://schemas.microsoft.com/office/powerpoint/2010/main" val="87213569"/>
              </p:ext>
            </p:extLst>
          </p:nvPr>
        </p:nvGraphicFramePr>
        <p:xfrm>
          <a:off x="381000" y="152400"/>
          <a:ext cx="8534399" cy="474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4" name="TextBox 20"/>
          <p:cNvSpPr txBox="1">
            <a:spLocks noChangeArrowheads="1"/>
          </p:cNvSpPr>
          <p:nvPr/>
        </p:nvSpPr>
        <p:spPr bwMode="auto">
          <a:xfrm>
            <a:off x="609600" y="5638800"/>
            <a:ext cx="8229600" cy="923330"/>
          </a:xfrm>
          <a:prstGeom prst="rect">
            <a:avLst/>
          </a:prstGeom>
          <a:noFill/>
          <a:ln w="9525">
            <a:noFill/>
            <a:miter lim="800000"/>
            <a:headEnd/>
            <a:tailEnd/>
          </a:ln>
        </p:spPr>
        <p:txBody>
          <a:bodyPr>
            <a:prstTxWarp prst="textNoShape">
              <a:avLst/>
            </a:prstTxWarp>
            <a:spAutoFit/>
          </a:bodyPr>
          <a:lstStyle/>
          <a:p>
            <a:pPr>
              <a:buFont typeface="Wingdings" pitchFamily="-110" charset="2"/>
              <a:buChar char="Ø"/>
            </a:pPr>
            <a:r>
              <a:rPr lang="en-US" sz="1800" b="1" dirty="0" smtClean="0">
                <a:effectLst>
                  <a:outerShdw blurRad="38100" dist="38100" dir="2700000" algn="tl">
                    <a:srgbClr val="000000">
                      <a:alpha val="43137"/>
                    </a:srgbClr>
                  </a:outerShdw>
                </a:effectLst>
              </a:rPr>
              <a:t>  Signal </a:t>
            </a:r>
            <a:r>
              <a:rPr lang="en-US" sz="1800" b="1" dirty="0">
                <a:effectLst>
                  <a:outerShdw blurRad="38100" dist="38100" dir="2700000" algn="tl">
                    <a:srgbClr val="000000">
                      <a:alpha val="43137"/>
                    </a:srgbClr>
                  </a:outerShdw>
                </a:effectLst>
              </a:rPr>
              <a:t>strength falls off with distance over any transmission medium</a:t>
            </a:r>
          </a:p>
          <a:p>
            <a:endParaRPr lang="en-US" sz="1800" b="1" dirty="0" smtClean="0">
              <a:effectLst>
                <a:outerShdw blurRad="38100" dist="38100" dir="2700000" algn="tl">
                  <a:srgbClr val="000000">
                    <a:alpha val="43137"/>
                  </a:srgbClr>
                </a:outerShdw>
              </a:effectLst>
            </a:endParaRPr>
          </a:p>
          <a:p>
            <a:pPr>
              <a:buFont typeface="Wingdings" pitchFamily="-110" charset="2"/>
              <a:buChar char="Ø"/>
            </a:pPr>
            <a:r>
              <a:rPr lang="en-US" sz="1800" b="1" dirty="0" smtClean="0">
                <a:effectLst>
                  <a:outerShdw blurRad="38100" dist="38100" dir="2700000" algn="tl">
                    <a:srgbClr val="000000">
                      <a:alpha val="43137"/>
                    </a:srgbClr>
                  </a:outerShdw>
                </a:effectLst>
              </a:rPr>
              <a:t>  Varies </a:t>
            </a:r>
            <a:r>
              <a:rPr lang="en-US" sz="1800" b="1" dirty="0">
                <a:effectLst>
                  <a:outerShdw blurRad="38100" dist="38100" dir="2700000" algn="tl">
                    <a:srgbClr val="000000">
                      <a:alpha val="43137"/>
                    </a:srgbClr>
                  </a:outerShdw>
                </a:effectLst>
              </a:rPr>
              <a:t>with frequency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kumimoji="1" lang="en-US" dirty="0">
                <a:ea typeface="+mj-ea"/>
                <a:cs typeface="+mj-cs"/>
              </a:rPr>
              <a:t>Delay Distortion</a:t>
            </a:r>
          </a:p>
        </p:txBody>
      </p:sp>
      <p:sp>
        <p:nvSpPr>
          <p:cNvPr id="81923" name="Rectangle 3"/>
          <p:cNvSpPr>
            <a:spLocks noGrp="1" noChangeArrowheads="1"/>
          </p:cNvSpPr>
          <p:nvPr>
            <p:ph type="body" idx="1"/>
          </p:nvPr>
        </p:nvSpPr>
        <p:spPr>
          <a:xfrm>
            <a:off x="457200" y="1066800"/>
            <a:ext cx="8229600" cy="5410200"/>
          </a:xfrm>
        </p:spPr>
        <p:txBody>
          <a:bodyPr>
            <a:normAutofit fontScale="85000" lnSpcReduction="10000"/>
          </a:bodyPr>
          <a:lstStyle/>
          <a:p>
            <a:pPr eaLnBrk="1" hangingPunct="1">
              <a:buFont typeface="Wingdings" pitchFamily="-110" charset="2"/>
              <a:buNone/>
              <a:defRPr/>
            </a:pPr>
            <a:endParaRPr kumimoji="1" lang="en-US" dirty="0" smtClean="0"/>
          </a:p>
          <a:p>
            <a:pPr eaLnBrk="1" hangingPunct="1">
              <a:defRPr/>
            </a:pPr>
            <a:r>
              <a:rPr kumimoji="1" lang="en-US" dirty="0" smtClean="0"/>
              <a:t>Occurs in transmission cables such as twisted pair, coaxial cable, and optical fiber</a:t>
            </a:r>
          </a:p>
          <a:p>
            <a:pPr lvl="1" eaLnBrk="1" hangingPunct="1">
              <a:defRPr/>
            </a:pPr>
            <a:r>
              <a:rPr kumimoji="1" lang="en-US" dirty="0" smtClean="0"/>
              <a:t>Does not occur when signals are transmitted through the air by means of antennas</a:t>
            </a:r>
          </a:p>
          <a:p>
            <a:pPr eaLnBrk="1" hangingPunct="1">
              <a:defRPr/>
            </a:pPr>
            <a:r>
              <a:rPr kumimoji="1" lang="en-US" dirty="0" smtClean="0"/>
              <a:t>Occurs because propagation velocity of a signal through a guided medium varies with frequency</a:t>
            </a:r>
          </a:p>
          <a:p>
            <a:pPr eaLnBrk="1" hangingPunct="1">
              <a:defRPr/>
            </a:pPr>
            <a:r>
              <a:rPr kumimoji="1" lang="en-US" dirty="0" smtClean="0"/>
              <a:t>Various frequency components arrive at different times resulting in phase shifts between the frequencies</a:t>
            </a:r>
          </a:p>
          <a:p>
            <a:pPr eaLnBrk="1" hangingPunct="1">
              <a:defRPr/>
            </a:pPr>
            <a:r>
              <a:rPr kumimoji="1" lang="en-US" dirty="0" smtClean="0"/>
              <a:t>Particularly critical for digital data since parts of one bit spill over into others causing intersymbol interference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kumimoji="1" lang="en-US" sz="6600" dirty="0">
                <a:ea typeface="+mj-ea"/>
                <a:cs typeface="+mj-cs"/>
              </a:rPr>
              <a:t>Noise</a:t>
            </a:r>
          </a:p>
        </p:txBody>
      </p:sp>
      <p:graphicFrame>
        <p:nvGraphicFramePr>
          <p:cNvPr id="4" name="Diagram 3"/>
          <p:cNvGraphicFramePr/>
          <p:nvPr>
            <p:extLst>
              <p:ext uri="{D42A27DB-BD31-4B8C-83A1-F6EECF244321}">
                <p14:modId xmlns:p14="http://schemas.microsoft.com/office/powerpoint/2010/main" val="286783964"/>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Categories of Noise</a:t>
            </a:r>
          </a:p>
        </p:txBody>
      </p:sp>
      <p:sp>
        <p:nvSpPr>
          <p:cNvPr id="9" name="Content Placeholder 8"/>
          <p:cNvSpPr>
            <a:spLocks noGrp="1"/>
          </p:cNvSpPr>
          <p:nvPr>
            <p:ph sz="half" idx="2"/>
          </p:nvPr>
        </p:nvSpPr>
        <p:spPr>
          <a:xfrm>
            <a:off x="228600" y="1371600"/>
            <a:ext cx="4343400" cy="2438400"/>
          </a:xfrm>
        </p:spPr>
        <p:txBody>
          <a:bodyPr/>
          <a:lstStyle/>
          <a:p>
            <a:pPr>
              <a:buFont typeface="Wingdings" pitchFamily="-110" charset="2"/>
              <a:buNone/>
              <a:defRPr/>
            </a:pPr>
            <a:endParaRPr lang="en-US" sz="2800" b="1" dirty="0">
              <a:solidFill>
                <a:schemeClr val="tx2"/>
              </a:solidFill>
            </a:endParaRPr>
          </a:p>
          <a:p>
            <a:pPr lvl="1">
              <a:defRPr/>
            </a:pPr>
            <a:endParaRPr lang="en-US" dirty="0"/>
          </a:p>
        </p:txBody>
      </p:sp>
      <p:pic>
        <p:nvPicPr>
          <p:cNvPr id="77829" name="Picture 20"/>
          <p:cNvPicPr>
            <a:picLocks noChangeAspect="1"/>
          </p:cNvPicPr>
          <p:nvPr/>
        </p:nvPicPr>
        <p:blipFill>
          <a:blip r:embed="rId3"/>
          <a:srcRect/>
          <a:stretch>
            <a:fillRect/>
          </a:stretch>
        </p:blipFill>
        <p:spPr bwMode="auto">
          <a:xfrm>
            <a:off x="1219200" y="4114800"/>
            <a:ext cx="2324100" cy="2073275"/>
          </a:xfrm>
          <a:prstGeom prst="rect">
            <a:avLst/>
          </a:prstGeom>
          <a:noFill/>
          <a:ln w="9525">
            <a:noFill/>
            <a:miter lim="800000"/>
            <a:headEnd/>
            <a:tailEnd/>
          </a:ln>
        </p:spPr>
      </p:pic>
      <p:pic>
        <p:nvPicPr>
          <p:cNvPr id="77830" name="Picture 21"/>
          <p:cNvPicPr>
            <a:picLocks noChangeAspect="1"/>
          </p:cNvPicPr>
          <p:nvPr/>
        </p:nvPicPr>
        <p:blipFill>
          <a:blip r:embed="rId4"/>
          <a:srcRect/>
          <a:stretch>
            <a:fillRect/>
          </a:stretch>
        </p:blipFill>
        <p:spPr bwMode="auto">
          <a:xfrm>
            <a:off x="5334000" y="1447800"/>
            <a:ext cx="2344738" cy="2057400"/>
          </a:xfrm>
          <a:prstGeom prst="rect">
            <a:avLst/>
          </a:prstGeom>
          <a:noFill/>
          <a:ln w="9525">
            <a:noFill/>
            <a:miter lim="800000"/>
            <a:headEnd/>
            <a:tailEnd/>
          </a:ln>
        </p:spPr>
      </p:pic>
      <p:graphicFrame>
        <p:nvGraphicFramePr>
          <p:cNvPr id="7" name="Diagram 6"/>
          <p:cNvGraphicFramePr/>
          <p:nvPr/>
        </p:nvGraphicFramePr>
        <p:xfrm>
          <a:off x="152400" y="914400"/>
          <a:ext cx="44958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val="3304378101"/>
              </p:ext>
            </p:extLst>
          </p:nvPr>
        </p:nvGraphicFramePr>
        <p:xfrm>
          <a:off x="4419600" y="3556000"/>
          <a:ext cx="4724400" cy="3302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0"/>
            <a:ext cx="8229600" cy="1143000"/>
          </a:xfrm>
        </p:spPr>
        <p:txBody>
          <a:bodyPr/>
          <a:lstStyle/>
          <a:p>
            <a:pPr eaLnBrk="1" hangingPunct="1">
              <a:defRPr/>
            </a:pPr>
            <a:r>
              <a:rPr kumimoji="1" lang="en-US" dirty="0" smtClean="0"/>
              <a:t>Categories of Noise</a:t>
            </a:r>
          </a:p>
        </p:txBody>
      </p:sp>
      <p:sp>
        <p:nvSpPr>
          <p:cNvPr id="83971" name="Rectangle 3"/>
          <p:cNvSpPr>
            <a:spLocks noGrp="1" noChangeArrowheads="1"/>
          </p:cNvSpPr>
          <p:nvPr>
            <p:ph sz="half" idx="2"/>
          </p:nvPr>
        </p:nvSpPr>
        <p:spPr>
          <a:xfrm>
            <a:off x="4800600" y="1295400"/>
            <a:ext cx="4116388" cy="2743200"/>
          </a:xfrm>
        </p:spPr>
        <p:txBody>
          <a:bodyPr/>
          <a:lstStyle/>
          <a:p>
            <a:pPr eaLnBrk="1" hangingPunct="1">
              <a:lnSpc>
                <a:spcPct val="90000"/>
              </a:lnSpc>
              <a:buFont typeface="Wingdings" pitchFamily="-110" charset="2"/>
              <a:buNone/>
              <a:defRPr/>
            </a:pPr>
            <a:r>
              <a:rPr lang="en-US" sz="2800" b="1" dirty="0" smtClean="0">
                <a:solidFill>
                  <a:schemeClr val="tx2"/>
                </a:solidFill>
                <a:latin typeface="+mj-lt"/>
              </a:rPr>
              <a:t>Crosstalk:</a:t>
            </a:r>
          </a:p>
          <a:p>
            <a:pPr lvl="1">
              <a:lnSpc>
                <a:spcPct val="90000"/>
              </a:lnSpc>
              <a:defRPr/>
            </a:pPr>
            <a:r>
              <a:rPr lang="en-US" dirty="0" smtClean="0"/>
              <a:t>A signal from one line is picked up by another</a:t>
            </a:r>
          </a:p>
          <a:p>
            <a:pPr lvl="1">
              <a:lnSpc>
                <a:spcPct val="90000"/>
              </a:lnSpc>
              <a:defRPr/>
            </a:pPr>
            <a:r>
              <a:rPr lang="en-US" dirty="0" smtClean="0"/>
              <a:t>Can occur by electrical coupling </a:t>
            </a:r>
            <a:r>
              <a:rPr kumimoji="1" lang="en-US" dirty="0" smtClean="0"/>
              <a:t>between nearby twisted pairs or when microwave antennas pick up unwanted signals</a:t>
            </a:r>
          </a:p>
        </p:txBody>
      </p:sp>
      <p:sp>
        <p:nvSpPr>
          <p:cNvPr id="7" name="Content Placeholder 6"/>
          <p:cNvSpPr>
            <a:spLocks noGrp="1"/>
          </p:cNvSpPr>
          <p:nvPr>
            <p:ph sz="quarter" idx="4"/>
          </p:nvPr>
        </p:nvSpPr>
        <p:spPr>
          <a:xfrm>
            <a:off x="457200" y="3200400"/>
            <a:ext cx="4648200" cy="3429000"/>
          </a:xfrm>
        </p:spPr>
        <p:txBody>
          <a:bodyPr/>
          <a:lstStyle/>
          <a:p>
            <a:pPr eaLnBrk="1" hangingPunct="1">
              <a:lnSpc>
                <a:spcPct val="90000"/>
              </a:lnSpc>
              <a:buFont typeface="Wingdings" pitchFamily="-110" charset="2"/>
              <a:buNone/>
              <a:defRPr/>
            </a:pPr>
            <a:r>
              <a:rPr lang="en-US" sz="2800" b="1" dirty="0">
                <a:solidFill>
                  <a:schemeClr val="tx2"/>
                </a:solidFill>
              </a:rPr>
              <a:t>Impulse Noise:</a:t>
            </a:r>
            <a:endParaRPr lang="en-US" sz="2800" b="1" dirty="0" smtClean="0">
              <a:solidFill>
                <a:schemeClr val="tx2"/>
              </a:solidFill>
            </a:endParaRPr>
          </a:p>
          <a:p>
            <a:pPr lvl="1" eaLnBrk="1" hangingPunct="1">
              <a:lnSpc>
                <a:spcPct val="90000"/>
              </a:lnSpc>
              <a:defRPr/>
            </a:pPr>
            <a:r>
              <a:rPr kumimoji="1" lang="en-US" dirty="0"/>
              <a:t>C</a:t>
            </a:r>
            <a:r>
              <a:rPr kumimoji="1" lang="en-US" dirty="0" smtClean="0"/>
              <a:t>aused </a:t>
            </a:r>
            <a:r>
              <a:rPr kumimoji="1" lang="en-US" dirty="0"/>
              <a:t>by external electromagnetic interferences</a:t>
            </a:r>
            <a:endParaRPr kumimoji="1" lang="en-US" dirty="0" smtClean="0"/>
          </a:p>
          <a:p>
            <a:pPr lvl="1" eaLnBrk="1" hangingPunct="1">
              <a:lnSpc>
                <a:spcPct val="90000"/>
              </a:lnSpc>
              <a:defRPr/>
            </a:pPr>
            <a:r>
              <a:rPr kumimoji="1" lang="en-US" dirty="0" err="1"/>
              <a:t>N</a:t>
            </a:r>
            <a:r>
              <a:rPr kumimoji="1" lang="en-US" dirty="0" err="1" smtClean="0"/>
              <a:t>oncontinuous</a:t>
            </a:r>
            <a:r>
              <a:rPr kumimoji="1" lang="en-US" dirty="0"/>
              <a:t>, consisting of irregular pulses or spikes</a:t>
            </a:r>
            <a:endParaRPr kumimoji="1" lang="en-US" dirty="0" smtClean="0"/>
          </a:p>
          <a:p>
            <a:pPr lvl="1" eaLnBrk="1" hangingPunct="1">
              <a:lnSpc>
                <a:spcPct val="90000"/>
              </a:lnSpc>
              <a:defRPr/>
            </a:pPr>
            <a:r>
              <a:rPr kumimoji="1" lang="en-US" dirty="0"/>
              <a:t>S</a:t>
            </a:r>
            <a:r>
              <a:rPr kumimoji="1" lang="en-US" dirty="0" smtClean="0"/>
              <a:t>hort </a:t>
            </a:r>
            <a:r>
              <a:rPr kumimoji="1" lang="en-US" dirty="0"/>
              <a:t>duration and high amplitude</a:t>
            </a:r>
            <a:endParaRPr kumimoji="1" lang="en-US" dirty="0" smtClean="0"/>
          </a:p>
          <a:p>
            <a:pPr lvl="1" eaLnBrk="1" hangingPunct="1">
              <a:lnSpc>
                <a:spcPct val="90000"/>
              </a:lnSpc>
              <a:defRPr/>
            </a:pPr>
            <a:r>
              <a:rPr kumimoji="1" lang="en-US" dirty="0"/>
              <a:t>M</a:t>
            </a:r>
            <a:r>
              <a:rPr kumimoji="1" lang="en-US" dirty="0" smtClean="0"/>
              <a:t>inor </a:t>
            </a:r>
            <a:r>
              <a:rPr kumimoji="1" lang="en-US" dirty="0"/>
              <a:t>annoyance for analog signals but a major source of error in digital data</a:t>
            </a:r>
          </a:p>
          <a:p>
            <a:pPr>
              <a:defRPr/>
            </a:pPr>
            <a:endParaRPr lang="en-US" dirty="0"/>
          </a:p>
        </p:txBody>
      </p:sp>
      <p:pic>
        <p:nvPicPr>
          <p:cNvPr id="79877" name="Picture 7"/>
          <p:cNvPicPr>
            <a:picLocks noChangeAspect="1"/>
          </p:cNvPicPr>
          <p:nvPr/>
        </p:nvPicPr>
        <p:blipFill>
          <a:blip r:embed="rId3"/>
          <a:srcRect/>
          <a:stretch>
            <a:fillRect/>
          </a:stretch>
        </p:blipFill>
        <p:spPr bwMode="auto">
          <a:xfrm>
            <a:off x="6019800" y="4343400"/>
            <a:ext cx="1905000" cy="1905000"/>
          </a:xfrm>
          <a:prstGeom prst="rect">
            <a:avLst/>
          </a:prstGeom>
          <a:noFill/>
          <a:ln w="9525">
            <a:noFill/>
            <a:miter lim="800000"/>
            <a:headEnd/>
            <a:tailEnd/>
          </a:ln>
        </p:spPr>
      </p:pic>
      <p:pic>
        <p:nvPicPr>
          <p:cNvPr id="79878" name="Picture 8"/>
          <p:cNvPicPr>
            <a:picLocks noChangeAspect="1"/>
          </p:cNvPicPr>
          <p:nvPr/>
        </p:nvPicPr>
        <p:blipFill>
          <a:blip r:embed="rId4"/>
          <a:srcRect/>
          <a:stretch>
            <a:fillRect/>
          </a:stretch>
        </p:blipFill>
        <p:spPr bwMode="auto">
          <a:xfrm>
            <a:off x="1676400" y="1447800"/>
            <a:ext cx="2209800" cy="1689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defRPr/>
            </a:pPr>
            <a:r>
              <a:rPr lang="en-US" dirty="0" smtClean="0"/>
              <a:t>Channel Capacity</a:t>
            </a:r>
            <a:endParaRPr lang="en-US" dirty="0"/>
          </a:p>
        </p:txBody>
      </p:sp>
      <p:graphicFrame>
        <p:nvGraphicFramePr>
          <p:cNvPr id="18" name="Diagram 17"/>
          <p:cNvGraphicFramePr/>
          <p:nvPr>
            <p:extLst>
              <p:ext uri="{D42A27DB-BD31-4B8C-83A1-F6EECF244321}">
                <p14:modId xmlns:p14="http://schemas.microsoft.com/office/powerpoint/2010/main" val="2217452178"/>
              </p:ext>
            </p:extLst>
          </p:nvPr>
        </p:nvGraphicFramePr>
        <p:xfrm>
          <a:off x="304800" y="15240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kumimoji="1" lang="en-GB" dirty="0">
                <a:ea typeface="+mj-ea"/>
                <a:cs typeface="+mj-cs"/>
              </a:rPr>
              <a:t>Nyquist Bandwidth</a:t>
            </a:r>
          </a:p>
        </p:txBody>
      </p:sp>
      <p:sp>
        <p:nvSpPr>
          <p:cNvPr id="101379" name="Rectangle 3"/>
          <p:cNvSpPr>
            <a:spLocks noGrp="1" noChangeArrowheads="1"/>
          </p:cNvSpPr>
          <p:nvPr>
            <p:ph type="body" idx="1"/>
          </p:nvPr>
        </p:nvSpPr>
        <p:spPr>
          <a:xfrm>
            <a:off x="457200" y="1447800"/>
            <a:ext cx="8229600" cy="5105400"/>
          </a:xfrm>
        </p:spPr>
        <p:txBody>
          <a:bodyPr>
            <a:normAutofit fontScale="85000" lnSpcReduction="20000"/>
          </a:bodyPr>
          <a:lstStyle/>
          <a:p>
            <a:pPr eaLnBrk="1" hangingPunct="1">
              <a:buFont typeface="Wingdings" pitchFamily="-110" charset="2"/>
              <a:buNone/>
              <a:defRPr/>
            </a:pPr>
            <a:r>
              <a:rPr kumimoji="1" lang="en-GB" sz="2800" dirty="0"/>
              <a:t>In the case of a channel that is noise free</a:t>
            </a:r>
            <a:r>
              <a:rPr kumimoji="1" lang="en-GB" sz="2800" dirty="0" smtClean="0"/>
              <a:t>:</a:t>
            </a:r>
          </a:p>
          <a:p>
            <a:pPr eaLnBrk="1" hangingPunct="1">
              <a:defRPr/>
            </a:pPr>
            <a:r>
              <a:rPr kumimoji="1" lang="en-GB" sz="2800" dirty="0" smtClean="0"/>
              <a:t>The limitation of data rate is simply the bandwidth of the signal</a:t>
            </a:r>
          </a:p>
          <a:p>
            <a:pPr lvl="1" eaLnBrk="1" hangingPunct="1">
              <a:defRPr/>
            </a:pPr>
            <a:r>
              <a:rPr kumimoji="1" lang="en-GB" sz="2400" dirty="0" smtClean="0"/>
              <a:t>If the rate </a:t>
            </a:r>
            <a:r>
              <a:rPr kumimoji="1" lang="en-GB" sz="2400" dirty="0"/>
              <a:t>of signal transmission is </a:t>
            </a:r>
            <a:r>
              <a:rPr kumimoji="1" lang="en-GB" sz="2400" i="1" dirty="0"/>
              <a:t>2B</a:t>
            </a:r>
            <a:r>
              <a:rPr kumimoji="1" lang="en-GB" sz="2400" dirty="0"/>
              <a:t> </a:t>
            </a:r>
            <a:r>
              <a:rPr kumimoji="1" lang="en-GB" sz="2400" dirty="0" smtClean="0"/>
              <a:t>then a </a:t>
            </a:r>
            <a:r>
              <a:rPr kumimoji="1" lang="en-GB" sz="2400" dirty="0"/>
              <a:t>signal with frequencies no greater than </a:t>
            </a:r>
            <a:r>
              <a:rPr kumimoji="1" lang="en-GB" sz="2400" i="1" dirty="0"/>
              <a:t>B</a:t>
            </a:r>
            <a:r>
              <a:rPr kumimoji="1" lang="en-GB" sz="2400" dirty="0" smtClean="0"/>
              <a:t> is sufficient to carry the signal rate</a:t>
            </a:r>
          </a:p>
          <a:p>
            <a:pPr lvl="1" eaLnBrk="1" hangingPunct="1">
              <a:defRPr/>
            </a:pPr>
            <a:r>
              <a:rPr kumimoji="1" lang="en-GB" sz="2400" dirty="0"/>
              <a:t>G</a:t>
            </a:r>
            <a:r>
              <a:rPr kumimoji="1" lang="en-GB" sz="2400" dirty="0" smtClean="0"/>
              <a:t>iven a bandwidth of </a:t>
            </a:r>
            <a:r>
              <a:rPr kumimoji="1" lang="en-GB" sz="2400" i="1" dirty="0"/>
              <a:t>B</a:t>
            </a:r>
            <a:r>
              <a:rPr kumimoji="1" lang="en-GB" sz="2400" dirty="0"/>
              <a:t>,</a:t>
            </a:r>
            <a:r>
              <a:rPr kumimoji="1" lang="en-GB" sz="2400" dirty="0" smtClean="0"/>
              <a:t> the highest </a:t>
            </a:r>
            <a:r>
              <a:rPr kumimoji="1" lang="en-GB" sz="2400" dirty="0"/>
              <a:t>signal </a:t>
            </a:r>
            <a:r>
              <a:rPr kumimoji="1" lang="en-GB" sz="2400" dirty="0" smtClean="0"/>
              <a:t>rate that can be carried </a:t>
            </a:r>
            <a:r>
              <a:rPr kumimoji="1" lang="en-GB" sz="2400" dirty="0"/>
              <a:t>is 2</a:t>
            </a:r>
            <a:r>
              <a:rPr kumimoji="1" lang="en-GB" sz="2400" i="1" dirty="0"/>
              <a:t>B</a:t>
            </a:r>
            <a:endParaRPr kumimoji="1" lang="en-GB" sz="2400" i="1" dirty="0" smtClean="0"/>
          </a:p>
          <a:p>
            <a:pPr eaLnBrk="1" hangingPunct="1">
              <a:defRPr/>
            </a:pPr>
            <a:r>
              <a:rPr kumimoji="1" lang="en-GB" sz="2800" dirty="0"/>
              <a:t>F</a:t>
            </a:r>
            <a:r>
              <a:rPr kumimoji="1" lang="en-GB" sz="2800" dirty="0" smtClean="0"/>
              <a:t>or </a:t>
            </a:r>
            <a:r>
              <a:rPr kumimoji="1" lang="en-GB" sz="2800" dirty="0"/>
              <a:t>binary signals,</a:t>
            </a:r>
            <a:r>
              <a:rPr kumimoji="1" lang="en-GB" sz="2800" dirty="0" smtClean="0"/>
              <a:t> the data rate that can be supported by </a:t>
            </a:r>
            <a:r>
              <a:rPr kumimoji="1" lang="en-GB" sz="2800" i="1" dirty="0" smtClean="0"/>
              <a:t>B </a:t>
            </a:r>
            <a:r>
              <a:rPr kumimoji="1" lang="en-GB" sz="2800" dirty="0" smtClean="0"/>
              <a:t>Hz is 2</a:t>
            </a:r>
            <a:r>
              <a:rPr kumimoji="1" lang="en-GB" sz="2800" i="1" dirty="0" smtClean="0"/>
              <a:t>B </a:t>
            </a:r>
            <a:r>
              <a:rPr kumimoji="1" lang="en-GB" sz="2800" dirty="0" smtClean="0"/>
              <a:t>bps</a:t>
            </a:r>
          </a:p>
          <a:p>
            <a:pPr eaLnBrk="1" hangingPunct="1">
              <a:defRPr/>
            </a:pPr>
            <a:r>
              <a:rPr kumimoji="1" lang="en-GB" sz="2800" dirty="0" smtClean="0"/>
              <a:t>With multilevel signaling, the </a:t>
            </a:r>
            <a:r>
              <a:rPr kumimoji="1" lang="en-GB" sz="2800" dirty="0" err="1" smtClean="0"/>
              <a:t>Nyquist</a:t>
            </a:r>
            <a:r>
              <a:rPr kumimoji="1" lang="en-GB" sz="2800" dirty="0" smtClean="0"/>
              <a:t> formula becomes: </a:t>
            </a:r>
            <a:r>
              <a:rPr kumimoji="1" lang="en-GB" sz="2800" i="1" dirty="0" smtClean="0"/>
              <a:t>C</a:t>
            </a:r>
            <a:r>
              <a:rPr kumimoji="1" lang="en-GB" sz="2800" dirty="0" smtClean="0"/>
              <a:t> = 2</a:t>
            </a:r>
            <a:r>
              <a:rPr kumimoji="1" lang="en-GB" sz="2800" i="1" dirty="0" smtClean="0"/>
              <a:t>B</a:t>
            </a:r>
            <a:r>
              <a:rPr kumimoji="1" lang="en-GB" sz="2800" dirty="0" smtClean="0"/>
              <a:t> log</a:t>
            </a:r>
            <a:r>
              <a:rPr kumimoji="1" lang="en-GB" sz="2800" baseline="-25000" dirty="0" smtClean="0"/>
              <a:t>2</a:t>
            </a:r>
            <a:r>
              <a:rPr kumimoji="1" lang="en-GB" sz="2800" i="1" dirty="0" smtClean="0"/>
              <a:t>M</a:t>
            </a:r>
          </a:p>
          <a:p>
            <a:pPr eaLnBrk="1" hangingPunct="1">
              <a:defRPr/>
            </a:pPr>
            <a:r>
              <a:rPr kumimoji="1" lang="en-GB" sz="2800" dirty="0" smtClean="0"/>
              <a:t>Data rate can be increased by increasing the number of different signal elements</a:t>
            </a:r>
          </a:p>
          <a:p>
            <a:pPr lvl="1" eaLnBrk="1" hangingPunct="1">
              <a:defRPr/>
            </a:pPr>
            <a:r>
              <a:rPr kumimoji="1" lang="en-GB" sz="2400" dirty="0" smtClean="0"/>
              <a:t>This increases burden on receiver</a:t>
            </a:r>
          </a:p>
          <a:p>
            <a:pPr lvl="1" eaLnBrk="1" hangingPunct="1">
              <a:defRPr/>
            </a:pPr>
            <a:r>
              <a:rPr kumimoji="1" lang="en-GB" sz="2400" dirty="0" smtClean="0"/>
              <a:t>Noise and other impairments limit the practical value of </a:t>
            </a:r>
            <a:r>
              <a:rPr kumimoji="1" lang="en-GB" sz="2400" i="1" dirty="0" smtClean="0"/>
              <a:t>M</a:t>
            </a:r>
            <a:endParaRPr kumimoji="1" lang="en-GB" sz="24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Transmission Terminology</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37499032"/>
              </p:ext>
            </p:extLst>
          </p:nvPr>
        </p:nvGraphicFramePr>
        <p:xfrm>
          <a:off x="457200" y="1447800"/>
          <a:ext cx="8229600" cy="129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2880542957"/>
              </p:ext>
            </p:extLst>
          </p:nvPr>
        </p:nvGraphicFramePr>
        <p:xfrm>
          <a:off x="519744" y="2706636"/>
          <a:ext cx="8153400" cy="373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ea typeface="+mj-ea"/>
                <a:cs typeface="+mj-cs"/>
              </a:rPr>
              <a:t>Shannon Capacity Formula</a:t>
            </a:r>
          </a:p>
        </p:txBody>
      </p:sp>
      <p:sp>
        <p:nvSpPr>
          <p:cNvPr id="102403" name="Rectangle 3"/>
          <p:cNvSpPr>
            <a:spLocks noGrp="1" noChangeArrowheads="1"/>
          </p:cNvSpPr>
          <p:nvPr>
            <p:ph type="body" idx="1"/>
          </p:nvPr>
        </p:nvSpPr>
        <p:spPr>
          <a:xfrm>
            <a:off x="533400" y="1371600"/>
            <a:ext cx="8229600" cy="5181600"/>
          </a:xfrm>
        </p:spPr>
        <p:txBody>
          <a:bodyPr/>
          <a:lstStyle/>
          <a:p>
            <a:pPr eaLnBrk="1" hangingPunct="1">
              <a:defRPr/>
            </a:pPr>
            <a:r>
              <a:rPr kumimoji="1" lang="en-GB" sz="2800" dirty="0" smtClean="0"/>
              <a:t>Considering </a:t>
            </a:r>
            <a:r>
              <a:rPr kumimoji="1" lang="en-GB" sz="2800" dirty="0"/>
              <a:t>the relation of data rate, noise and error rate:</a:t>
            </a:r>
            <a:endParaRPr kumimoji="1" lang="en-GB" sz="2800" dirty="0" smtClean="0"/>
          </a:p>
          <a:p>
            <a:pPr lvl="1" eaLnBrk="1" hangingPunct="1">
              <a:defRPr/>
            </a:pPr>
            <a:r>
              <a:rPr kumimoji="1" lang="en-GB" sz="2400" dirty="0"/>
              <a:t>F</a:t>
            </a:r>
            <a:r>
              <a:rPr kumimoji="1" lang="en-GB" sz="2400" dirty="0" smtClean="0"/>
              <a:t>aster </a:t>
            </a:r>
            <a:r>
              <a:rPr kumimoji="1" lang="en-GB" sz="2400" dirty="0"/>
              <a:t>data rate shortens each bit so bursts of noise corrupts more bits</a:t>
            </a:r>
            <a:endParaRPr kumimoji="1" lang="en-GB" sz="2400" dirty="0" smtClean="0"/>
          </a:p>
          <a:p>
            <a:pPr lvl="1" eaLnBrk="1" hangingPunct="1">
              <a:defRPr/>
            </a:pPr>
            <a:r>
              <a:rPr kumimoji="1" lang="en-GB" sz="2400" dirty="0" smtClean="0"/>
              <a:t>Given </a:t>
            </a:r>
            <a:r>
              <a:rPr kumimoji="1" lang="en-GB" sz="2400" dirty="0"/>
              <a:t>noise level, higher rates mean higher errors</a:t>
            </a:r>
          </a:p>
          <a:p>
            <a:pPr eaLnBrk="1" hangingPunct="1">
              <a:defRPr/>
            </a:pPr>
            <a:r>
              <a:rPr kumimoji="1" lang="en-GB" sz="2800" dirty="0"/>
              <a:t>Shannon developed formula relating these to signal to noise ratio (in decibels)</a:t>
            </a:r>
          </a:p>
          <a:p>
            <a:pPr eaLnBrk="1" hangingPunct="1">
              <a:defRPr/>
            </a:pPr>
            <a:r>
              <a:rPr kumimoji="1" lang="en-GB" sz="2800" dirty="0"/>
              <a:t>SNR</a:t>
            </a:r>
            <a:r>
              <a:rPr kumimoji="1" lang="en-GB" sz="2800" baseline="-25000" dirty="0"/>
              <a:t>db</a:t>
            </a:r>
            <a:r>
              <a:rPr kumimoji="1" lang="en-GB" sz="2800" baseline="30000" dirty="0"/>
              <a:t>=</a:t>
            </a:r>
            <a:r>
              <a:rPr kumimoji="1" lang="en-GB" sz="2800" dirty="0"/>
              <a:t>10 log</a:t>
            </a:r>
            <a:r>
              <a:rPr kumimoji="1" lang="en-GB" sz="2800" baseline="-25000" dirty="0"/>
              <a:t>10 </a:t>
            </a:r>
            <a:r>
              <a:rPr kumimoji="1" lang="en-GB" sz="2800" dirty="0"/>
              <a:t>(signal/noise)</a:t>
            </a:r>
            <a:endParaRPr kumimoji="1" lang="en-GB" sz="2800" dirty="0" smtClean="0"/>
          </a:p>
          <a:p>
            <a:pPr eaLnBrk="1" hangingPunct="1">
              <a:defRPr/>
            </a:pPr>
            <a:r>
              <a:rPr kumimoji="1" lang="en-GB" sz="2800" dirty="0"/>
              <a:t>C</a:t>
            </a:r>
            <a:r>
              <a:rPr kumimoji="1" lang="en-GB" sz="2800" dirty="0" smtClean="0"/>
              <a:t>apacity </a:t>
            </a:r>
            <a:r>
              <a:rPr kumimoji="1" lang="en-GB" sz="2800" i="1" dirty="0"/>
              <a:t>C </a:t>
            </a:r>
            <a:r>
              <a:rPr kumimoji="1" lang="en-GB" sz="2800" dirty="0"/>
              <a:t>= </a:t>
            </a:r>
            <a:r>
              <a:rPr kumimoji="1" lang="en-GB" sz="2800" i="1" dirty="0"/>
              <a:t>B</a:t>
            </a:r>
            <a:r>
              <a:rPr kumimoji="1" lang="en-GB" sz="2800" dirty="0"/>
              <a:t> log</a:t>
            </a:r>
            <a:r>
              <a:rPr kumimoji="1" lang="en-GB" sz="2800" baseline="-25000" dirty="0"/>
              <a:t>2</a:t>
            </a:r>
            <a:r>
              <a:rPr kumimoji="1" lang="en-GB" sz="2800" dirty="0"/>
              <a:t>(1+SNR)</a:t>
            </a:r>
            <a:endParaRPr kumimoji="1" lang="en-GB" sz="2800" dirty="0" smtClean="0"/>
          </a:p>
          <a:p>
            <a:pPr lvl="1" eaLnBrk="1" hangingPunct="1">
              <a:defRPr/>
            </a:pPr>
            <a:r>
              <a:rPr lang="en-US" sz="2400" dirty="0"/>
              <a:t>T</a:t>
            </a:r>
            <a:r>
              <a:rPr lang="en-US" sz="2400" dirty="0" smtClean="0"/>
              <a:t>heoretical </a:t>
            </a:r>
            <a:r>
              <a:rPr lang="en-US" sz="2400" dirty="0"/>
              <a:t>maximum</a:t>
            </a:r>
            <a:r>
              <a:rPr lang="en-US" sz="2400" dirty="0">
                <a:latin typeface="Times" pitchFamily="-110" charset="0"/>
              </a:rPr>
              <a:t> </a:t>
            </a:r>
            <a:r>
              <a:rPr kumimoji="1" lang="en-GB" sz="2400" dirty="0"/>
              <a:t>capacity</a:t>
            </a:r>
            <a:endParaRPr kumimoji="1" lang="en-GB" sz="2400" dirty="0" smtClean="0"/>
          </a:p>
          <a:p>
            <a:pPr lvl="1" eaLnBrk="1" hangingPunct="1">
              <a:defRPr/>
            </a:pPr>
            <a:r>
              <a:rPr kumimoji="1" lang="en-GB" sz="2400" dirty="0"/>
              <a:t>G</a:t>
            </a:r>
            <a:r>
              <a:rPr kumimoji="1" lang="en-GB" sz="2400" dirty="0" smtClean="0"/>
              <a:t>et </a:t>
            </a:r>
            <a:r>
              <a:rPr kumimoji="1" lang="en-GB" sz="2400" dirty="0"/>
              <a:t>much lower rates in practice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3000" y="533399"/>
            <a:ext cx="6781800" cy="5939091"/>
          </a:xfrm>
          <a:prstGeom prst="rect">
            <a:avLst/>
          </a:prstGeom>
        </p:spPr>
      </p:pic>
    </p:spTree>
    <p:extLst>
      <p:ext uri="{BB962C8B-B14F-4D97-AF65-F5344CB8AC3E}">
        <p14:creationId xmlns:p14="http://schemas.microsoft.com/office/powerpoint/2010/main" val="33748537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6.pdf"/>
          <p:cNvPicPr>
            <a:picLocks noChangeAspect="1"/>
          </p:cNvPicPr>
          <p:nvPr/>
        </p:nvPicPr>
        <p:blipFill>
          <a:blip r:embed="rId3"/>
          <a:srcRect t="20909" b="21818"/>
          <a:stretch>
            <a:fillRect/>
          </a:stretch>
        </p:blipFill>
        <p:spPr>
          <a:xfrm>
            <a:off x="501628" y="381000"/>
            <a:ext cx="8185172" cy="6066639"/>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17144"/>
            <a:ext cx="7620000" cy="1583056"/>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92500"/>
          </a:bodyPr>
          <a:lstStyle/>
          <a:p>
            <a:pPr eaLnBrk="1" hangingPunct="1"/>
            <a:r>
              <a:rPr lang="en-AU" dirty="0" smtClean="0"/>
              <a:t>Transmission terminology</a:t>
            </a:r>
          </a:p>
          <a:p>
            <a:pPr eaLnBrk="1" hangingPunct="1"/>
            <a:r>
              <a:rPr lang="en-AU" dirty="0" smtClean="0"/>
              <a:t>Frequency, spectrum, and bandwidth</a:t>
            </a:r>
          </a:p>
          <a:p>
            <a:pPr eaLnBrk="1" hangingPunct="1"/>
            <a:r>
              <a:rPr lang="en-AU" dirty="0" smtClean="0"/>
              <a:t>Analog and digital data transmission</a:t>
            </a:r>
          </a:p>
          <a:p>
            <a:pPr lvl="1" eaLnBrk="1" hangingPunct="1"/>
            <a:r>
              <a:rPr lang="en-AU" dirty="0" smtClean="0"/>
              <a:t>Analog and digital data</a:t>
            </a:r>
          </a:p>
          <a:p>
            <a:pPr lvl="1" eaLnBrk="1" hangingPunct="1"/>
            <a:r>
              <a:rPr lang="en-AU" dirty="0" smtClean="0"/>
              <a:t>Analog and digital signals</a:t>
            </a:r>
          </a:p>
          <a:p>
            <a:pPr lvl="1" eaLnBrk="1" hangingPunct="1"/>
            <a:r>
              <a:rPr lang="en-AU" dirty="0" smtClean="0"/>
              <a:t>Analog and digital transmission</a:t>
            </a:r>
          </a:p>
          <a:p>
            <a:pPr lvl="1" eaLnBrk="1" hangingPunct="1"/>
            <a:r>
              <a:rPr lang="en-AU" dirty="0" smtClean="0"/>
              <a:t>Asynchronous and synchronous transmission</a:t>
            </a:r>
          </a:p>
        </p:txBody>
      </p:sp>
      <p:sp>
        <p:nvSpPr>
          <p:cNvPr id="5" name="Content Placeholder 4"/>
          <p:cNvSpPr>
            <a:spLocks noGrp="1"/>
          </p:cNvSpPr>
          <p:nvPr>
            <p:ph sz="half" idx="2"/>
          </p:nvPr>
        </p:nvSpPr>
        <p:spPr>
          <a:xfrm>
            <a:off x="4648200" y="1752600"/>
            <a:ext cx="4038600" cy="4800600"/>
          </a:xfrm>
        </p:spPr>
        <p:txBody>
          <a:bodyPr>
            <a:normAutofit fontScale="92500"/>
          </a:bodyPr>
          <a:lstStyle/>
          <a:p>
            <a:r>
              <a:rPr lang="en-US" dirty="0" smtClean="0"/>
              <a:t>Transmission impairments</a:t>
            </a:r>
          </a:p>
          <a:p>
            <a:pPr lvl="1"/>
            <a:r>
              <a:rPr lang="en-US" dirty="0" smtClean="0"/>
              <a:t>Attenuation</a:t>
            </a:r>
          </a:p>
          <a:p>
            <a:pPr lvl="1"/>
            <a:r>
              <a:rPr lang="en-US" dirty="0" smtClean="0"/>
              <a:t>Delay distortion</a:t>
            </a:r>
          </a:p>
          <a:p>
            <a:pPr lvl="1"/>
            <a:r>
              <a:rPr lang="en-US" dirty="0" smtClean="0"/>
              <a:t>N</a:t>
            </a:r>
            <a:r>
              <a:rPr lang="en-US" smtClean="0"/>
              <a:t>oise</a:t>
            </a:r>
            <a:endParaRPr lang="en-US" dirty="0" smtClean="0"/>
          </a:p>
          <a:p>
            <a:r>
              <a:rPr lang="en-US" dirty="0" smtClean="0"/>
              <a:t>Channel capacity</a:t>
            </a:r>
          </a:p>
          <a:p>
            <a:pPr lvl="1"/>
            <a:r>
              <a:rPr lang="en-US" dirty="0" err="1" smtClean="0"/>
              <a:t>Nyquist</a:t>
            </a:r>
            <a:r>
              <a:rPr lang="en-US" dirty="0" smtClean="0"/>
              <a:t> bandwidth</a:t>
            </a:r>
          </a:p>
          <a:p>
            <a:pPr lvl="1"/>
            <a:r>
              <a:rPr lang="en-US" dirty="0" smtClean="0"/>
              <a:t>Shannon capacity formula</a:t>
            </a:r>
          </a:p>
          <a:p>
            <a:pPr lvl="1"/>
            <a:r>
              <a:rPr lang="en-US" dirty="0" smtClean="0"/>
              <a:t>The expression </a:t>
            </a:r>
            <a:r>
              <a:rPr lang="en-US" i="1" dirty="0" err="1" smtClean="0"/>
              <a:t>E</a:t>
            </a:r>
            <a:r>
              <a:rPr lang="en-US" i="1" baseline="-25000" dirty="0" err="1" smtClean="0"/>
              <a:t>b</a:t>
            </a:r>
            <a:r>
              <a:rPr lang="en-US" i="1" dirty="0" smtClean="0"/>
              <a:t>/N</a:t>
            </a:r>
            <a:r>
              <a:rPr lang="en-US" i="1" baseline="-25000" dirty="0" smtClean="0"/>
              <a:t>o</a:t>
            </a:r>
            <a:endParaRPr lang="en-US" baseline="-25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a:ea typeface="+mj-ea"/>
                <a:cs typeface="+mj-cs"/>
              </a:rPr>
              <a:t>Transmission</a:t>
            </a:r>
            <a:r>
              <a:rPr lang="en-US" b="0" dirty="0">
                <a:effectLst/>
                <a:ea typeface="+mj-ea"/>
                <a:cs typeface="+mj-cs"/>
              </a:rPr>
              <a:t> </a:t>
            </a:r>
            <a:r>
              <a:rPr kumimoji="1" lang="en-US" dirty="0">
                <a:ea typeface="+mj-ea"/>
                <a:cs typeface="+mj-cs"/>
              </a:rPr>
              <a:t>Terminology</a:t>
            </a:r>
          </a:p>
        </p:txBody>
      </p:sp>
      <p:graphicFrame>
        <p:nvGraphicFramePr>
          <p:cNvPr id="5" name="Diagram 4"/>
          <p:cNvGraphicFramePr/>
          <p:nvPr/>
        </p:nvGraphicFramePr>
        <p:xfrm>
          <a:off x="457200" y="12192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6172200" y="2971800"/>
            <a:ext cx="2362200" cy="207210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pPr eaLnBrk="1" hangingPunct="1">
              <a:defRPr/>
            </a:pPr>
            <a:r>
              <a:rPr lang="en-US" dirty="0">
                <a:ea typeface="+mj-ea"/>
                <a:cs typeface="+mj-cs"/>
              </a:rPr>
              <a:t>Transmission</a:t>
            </a:r>
            <a:r>
              <a:rPr lang="en-US" b="0" dirty="0">
                <a:effectLst/>
                <a:ea typeface="+mj-ea"/>
                <a:cs typeface="+mj-cs"/>
              </a:rPr>
              <a:t> </a:t>
            </a:r>
            <a:r>
              <a:rPr kumimoji="1" lang="en-US" dirty="0">
                <a:ea typeface="+mj-ea"/>
                <a:cs typeface="+mj-cs"/>
              </a:rPr>
              <a:t>Terminology</a:t>
            </a:r>
          </a:p>
        </p:txBody>
      </p:sp>
      <p:sp>
        <p:nvSpPr>
          <p:cNvPr id="55299" name="Rectangle 3"/>
          <p:cNvSpPr>
            <a:spLocks noGrp="1" noChangeArrowheads="1"/>
          </p:cNvSpPr>
          <p:nvPr>
            <p:ph type="body" idx="1"/>
          </p:nvPr>
        </p:nvSpPr>
        <p:spPr>
          <a:xfrm>
            <a:off x="457200" y="1371600"/>
            <a:ext cx="8229600" cy="5486400"/>
          </a:xfrm>
        </p:spPr>
        <p:txBody>
          <a:bodyPr>
            <a:normAutofit lnSpcReduction="10000"/>
          </a:bodyPr>
          <a:lstStyle/>
          <a:p>
            <a:pPr eaLnBrk="1" hangingPunct="1">
              <a:lnSpc>
                <a:spcPct val="90000"/>
              </a:lnSpc>
              <a:defRPr/>
            </a:pPr>
            <a:r>
              <a:rPr kumimoji="1" lang="en-US" b="1" dirty="0" smtClean="0"/>
              <a:t>Simplex</a:t>
            </a:r>
          </a:p>
          <a:p>
            <a:pPr eaLnBrk="1" hangingPunct="1">
              <a:lnSpc>
                <a:spcPct val="90000"/>
              </a:lnSpc>
              <a:buFont typeface="Wingdings" pitchFamily="-110" charset="2"/>
              <a:buNone/>
              <a:defRPr/>
            </a:pPr>
            <a:endParaRPr kumimoji="1" lang="en-US" sz="1000" b="1" dirty="0" smtClean="0"/>
          </a:p>
          <a:p>
            <a:pPr lvl="1" eaLnBrk="1" hangingPunct="1">
              <a:lnSpc>
                <a:spcPct val="90000"/>
              </a:lnSpc>
              <a:defRPr/>
            </a:pPr>
            <a:r>
              <a:rPr kumimoji="1" lang="en-US" dirty="0" smtClean="0"/>
              <a:t>Signals are transmitted in only one direction</a:t>
            </a:r>
          </a:p>
          <a:p>
            <a:pPr lvl="1" eaLnBrk="1" hangingPunct="1">
              <a:lnSpc>
                <a:spcPct val="90000"/>
              </a:lnSpc>
              <a:defRPr/>
            </a:pPr>
            <a:r>
              <a:rPr kumimoji="1" lang="en-US" dirty="0" smtClean="0"/>
              <a:t>One station is transmitter and the other is receiver</a:t>
            </a:r>
          </a:p>
          <a:p>
            <a:pPr lvl="1" eaLnBrk="1" hangingPunct="1">
              <a:lnSpc>
                <a:spcPct val="90000"/>
              </a:lnSpc>
              <a:buNone/>
              <a:defRPr/>
            </a:pPr>
            <a:endParaRPr kumimoji="1" lang="en-US" dirty="0" smtClean="0"/>
          </a:p>
          <a:p>
            <a:pPr eaLnBrk="1" hangingPunct="1">
              <a:lnSpc>
                <a:spcPct val="90000"/>
              </a:lnSpc>
              <a:defRPr/>
            </a:pPr>
            <a:r>
              <a:rPr kumimoji="1" lang="en-US" b="1" dirty="0" smtClean="0"/>
              <a:t>Half duplex</a:t>
            </a:r>
          </a:p>
          <a:p>
            <a:pPr lvl="1" eaLnBrk="1" hangingPunct="1">
              <a:lnSpc>
                <a:spcPct val="90000"/>
              </a:lnSpc>
              <a:defRPr/>
            </a:pPr>
            <a:r>
              <a:rPr kumimoji="1" lang="en-US" dirty="0" smtClean="0"/>
              <a:t>Both stations transmit, but only one at a time</a:t>
            </a:r>
          </a:p>
          <a:p>
            <a:pPr lvl="2" eaLnBrk="1" hangingPunct="1">
              <a:lnSpc>
                <a:spcPct val="90000"/>
              </a:lnSpc>
              <a:buFontTx/>
              <a:buNone/>
              <a:defRPr/>
            </a:pPr>
            <a:endParaRPr kumimoji="1" lang="en-US" dirty="0" smtClean="0"/>
          </a:p>
          <a:p>
            <a:pPr eaLnBrk="1" hangingPunct="1">
              <a:lnSpc>
                <a:spcPct val="90000"/>
              </a:lnSpc>
              <a:defRPr/>
            </a:pPr>
            <a:r>
              <a:rPr kumimoji="1" lang="en-US" b="1" dirty="0" smtClean="0"/>
              <a:t>Full duplex</a:t>
            </a:r>
          </a:p>
          <a:p>
            <a:pPr lvl="1" eaLnBrk="1" hangingPunct="1">
              <a:lnSpc>
                <a:spcPct val="90000"/>
              </a:lnSpc>
              <a:defRPr/>
            </a:pPr>
            <a:r>
              <a:rPr kumimoji="1" lang="en-US" dirty="0" smtClean="0"/>
              <a:t>Both stations may transmit simultaneously</a:t>
            </a:r>
          </a:p>
          <a:p>
            <a:pPr lvl="1" eaLnBrk="1" hangingPunct="1">
              <a:lnSpc>
                <a:spcPct val="90000"/>
              </a:lnSpc>
              <a:defRPr/>
            </a:pPr>
            <a:r>
              <a:rPr kumimoji="1" lang="en-US" dirty="0" smtClean="0"/>
              <a:t>The medium is carrying signals in both directions at the same time</a:t>
            </a:r>
          </a:p>
        </p:txBody>
      </p:sp>
      <p:pic>
        <p:nvPicPr>
          <p:cNvPr id="24580" name="Picture 3"/>
          <p:cNvPicPr>
            <a:picLocks noChangeAspect="1"/>
          </p:cNvPicPr>
          <p:nvPr/>
        </p:nvPicPr>
        <p:blipFill>
          <a:blip r:embed="rId3"/>
          <a:srcRect/>
          <a:stretch>
            <a:fillRect/>
          </a:stretch>
        </p:blipFill>
        <p:spPr bwMode="auto">
          <a:xfrm>
            <a:off x="7620000" y="2590800"/>
            <a:ext cx="1219200" cy="1514276"/>
          </a:xfrm>
          <a:prstGeom prst="rect">
            <a:avLst/>
          </a:prstGeom>
          <a:noFill/>
          <a:ln w="9525">
            <a:noFill/>
            <a:miter lim="800000"/>
            <a:headEnd/>
            <a:tailEnd/>
          </a:ln>
        </p:spPr>
      </p:pic>
      <p:pic>
        <p:nvPicPr>
          <p:cNvPr id="24581" name="Picture 4"/>
          <p:cNvPicPr>
            <a:picLocks noChangeAspect="1"/>
          </p:cNvPicPr>
          <p:nvPr/>
        </p:nvPicPr>
        <p:blipFill>
          <a:blip r:embed="rId4"/>
          <a:srcRect/>
          <a:stretch>
            <a:fillRect/>
          </a:stretch>
        </p:blipFill>
        <p:spPr bwMode="auto">
          <a:xfrm rot="19719082">
            <a:off x="6108048" y="4500039"/>
            <a:ext cx="846197" cy="869643"/>
          </a:xfrm>
          <a:prstGeom prst="rect">
            <a:avLst/>
          </a:prstGeom>
          <a:noFill/>
          <a:ln w="9525">
            <a:noFill/>
            <a:miter lim="800000"/>
            <a:headEnd/>
            <a:tailEnd/>
          </a:ln>
        </p:spPr>
      </p:pic>
      <p:pic>
        <p:nvPicPr>
          <p:cNvPr id="24582" name="Picture 5"/>
          <p:cNvPicPr>
            <a:picLocks noChangeAspect="1"/>
          </p:cNvPicPr>
          <p:nvPr/>
        </p:nvPicPr>
        <p:blipFill>
          <a:blip r:embed="rId5"/>
          <a:srcRect/>
          <a:stretch>
            <a:fillRect/>
          </a:stretch>
        </p:blipFill>
        <p:spPr bwMode="auto">
          <a:xfrm>
            <a:off x="7620000" y="5867400"/>
            <a:ext cx="1296988"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04800" y="1524000"/>
            <a:ext cx="4040188" cy="639763"/>
          </a:xfrm>
        </p:spPr>
        <p:txBody>
          <a:bodyPr/>
          <a:lstStyle/>
          <a:p>
            <a:pPr>
              <a:defRPr/>
            </a:pPr>
            <a:r>
              <a:rPr lang="en-US" dirty="0" smtClean="0"/>
              <a:t>   </a:t>
            </a:r>
          </a:p>
        </p:txBody>
      </p:sp>
      <p:pic>
        <p:nvPicPr>
          <p:cNvPr id="9" name="Picture 8" descr="f1.pdf"/>
          <p:cNvPicPr>
            <a:picLocks noChangeAspect="1"/>
          </p:cNvPicPr>
          <p:nvPr/>
        </p:nvPicPr>
        <p:blipFill>
          <a:blip r:embed="rId3"/>
          <a:srcRect t="19091" b="16364"/>
          <a:stretch>
            <a:fillRect/>
          </a:stretch>
        </p:blipFill>
        <p:spPr>
          <a:xfrm>
            <a:off x="838200" y="304800"/>
            <a:ext cx="7585996" cy="633648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t="2727" b="2727"/>
          <a:stretch>
            <a:fillRect/>
          </a:stretch>
        </p:blipFill>
        <p:spPr>
          <a:xfrm>
            <a:off x="1922318" y="187097"/>
            <a:ext cx="5299364" cy="6483853"/>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kumimoji="1" lang="en-US" dirty="0">
                <a:ea typeface="+mj-ea"/>
                <a:cs typeface="+mj-cs"/>
              </a:rPr>
              <a:t>Sine Wave</a:t>
            </a:r>
          </a:p>
        </p:txBody>
      </p:sp>
      <p:sp>
        <p:nvSpPr>
          <p:cNvPr id="59395" name="Rectangle 3"/>
          <p:cNvSpPr>
            <a:spLocks noGrp="1" noChangeArrowheads="1"/>
          </p:cNvSpPr>
          <p:nvPr>
            <p:ph type="body" idx="1"/>
          </p:nvPr>
        </p:nvSpPr>
        <p:spPr>
          <a:xfrm>
            <a:off x="457200" y="1676400"/>
            <a:ext cx="8229600" cy="4683125"/>
          </a:xfrm>
        </p:spPr>
        <p:txBody>
          <a:bodyPr/>
          <a:lstStyle/>
          <a:p>
            <a:pPr eaLnBrk="1" hangingPunct="1">
              <a:lnSpc>
                <a:spcPct val="90000"/>
              </a:lnSpc>
              <a:defRPr/>
            </a:pPr>
            <a:r>
              <a:rPr kumimoji="1" lang="en-US" sz="2800" b="1" dirty="0" smtClean="0"/>
              <a:t>Is the fundamental periodic signal</a:t>
            </a:r>
          </a:p>
          <a:p>
            <a:pPr eaLnBrk="1" hangingPunct="1">
              <a:lnSpc>
                <a:spcPct val="90000"/>
              </a:lnSpc>
              <a:defRPr/>
            </a:pPr>
            <a:r>
              <a:rPr kumimoji="1" lang="en-US" sz="2800" b="1" dirty="0" smtClean="0"/>
              <a:t>Can be represented by three parameters</a:t>
            </a:r>
          </a:p>
          <a:p>
            <a:pPr lvl="1" eaLnBrk="1" hangingPunct="1">
              <a:lnSpc>
                <a:spcPct val="90000"/>
              </a:lnSpc>
              <a:defRPr/>
            </a:pPr>
            <a:r>
              <a:rPr kumimoji="1" lang="en-US" sz="2400" b="1" dirty="0" smtClean="0"/>
              <a:t>Peak amplitude (</a:t>
            </a:r>
            <a:r>
              <a:rPr kumimoji="1" lang="en-US" sz="2400" b="1" i="1" dirty="0" smtClean="0"/>
              <a:t>A</a:t>
            </a:r>
            <a:r>
              <a:rPr kumimoji="1" lang="en-US" sz="2400" b="1" dirty="0" smtClean="0"/>
              <a:t>)</a:t>
            </a:r>
          </a:p>
          <a:p>
            <a:pPr lvl="2" eaLnBrk="1" hangingPunct="1">
              <a:lnSpc>
                <a:spcPct val="90000"/>
              </a:lnSpc>
              <a:defRPr/>
            </a:pPr>
            <a:r>
              <a:rPr kumimoji="1" lang="en-US" sz="2000" dirty="0" smtClean="0"/>
              <a:t>Maximum value or strength of the signal over time</a:t>
            </a:r>
          </a:p>
          <a:p>
            <a:pPr lvl="2" eaLnBrk="1" hangingPunct="1">
              <a:lnSpc>
                <a:spcPct val="90000"/>
              </a:lnSpc>
              <a:defRPr/>
            </a:pPr>
            <a:r>
              <a:rPr kumimoji="1" lang="en-US" sz="2000" dirty="0" smtClean="0"/>
              <a:t>Typically measured in volts</a:t>
            </a:r>
          </a:p>
          <a:p>
            <a:pPr lvl="1" eaLnBrk="1" hangingPunct="1">
              <a:lnSpc>
                <a:spcPct val="90000"/>
              </a:lnSpc>
              <a:defRPr/>
            </a:pPr>
            <a:r>
              <a:rPr kumimoji="1" lang="en-US" sz="2400" b="1" dirty="0" smtClean="0"/>
              <a:t>Frequency (</a:t>
            </a:r>
            <a:r>
              <a:rPr kumimoji="1" lang="en-US" sz="2400" b="1" i="1" dirty="0" smtClean="0"/>
              <a:t>f</a:t>
            </a:r>
            <a:r>
              <a:rPr kumimoji="1" lang="en-US" sz="2400" b="1" dirty="0" smtClean="0"/>
              <a:t>)</a:t>
            </a:r>
          </a:p>
          <a:p>
            <a:pPr lvl="2" eaLnBrk="1" hangingPunct="1">
              <a:lnSpc>
                <a:spcPct val="90000"/>
              </a:lnSpc>
              <a:defRPr/>
            </a:pPr>
            <a:r>
              <a:rPr kumimoji="1" lang="en-US" sz="2000" dirty="0" smtClean="0"/>
              <a:t>Rate at which the signal repeats</a:t>
            </a:r>
          </a:p>
          <a:p>
            <a:pPr lvl="2" eaLnBrk="1" hangingPunct="1">
              <a:lnSpc>
                <a:spcPct val="90000"/>
              </a:lnSpc>
              <a:defRPr/>
            </a:pPr>
            <a:r>
              <a:rPr kumimoji="1" lang="en-US" sz="2000" dirty="0" smtClean="0"/>
              <a:t>Hertz (Hz) or cycles per second</a:t>
            </a:r>
          </a:p>
          <a:p>
            <a:pPr lvl="2" eaLnBrk="1" hangingPunct="1">
              <a:lnSpc>
                <a:spcPct val="90000"/>
              </a:lnSpc>
              <a:defRPr/>
            </a:pPr>
            <a:r>
              <a:rPr kumimoji="1" lang="en-US" sz="2000" dirty="0" smtClean="0"/>
              <a:t>Period (</a:t>
            </a:r>
            <a:r>
              <a:rPr kumimoji="1" lang="en-US" sz="2000" i="1" dirty="0" smtClean="0"/>
              <a:t>T</a:t>
            </a:r>
            <a:r>
              <a:rPr kumimoji="1" lang="en-US" sz="2000" dirty="0" smtClean="0"/>
              <a:t>) is the amount of time for one repetition</a:t>
            </a:r>
          </a:p>
          <a:p>
            <a:pPr lvl="2" eaLnBrk="1" hangingPunct="1">
              <a:lnSpc>
                <a:spcPct val="90000"/>
              </a:lnSpc>
              <a:defRPr/>
            </a:pPr>
            <a:r>
              <a:rPr kumimoji="1" lang="en-US" sz="2000" i="1" dirty="0" smtClean="0"/>
              <a:t>T = </a:t>
            </a:r>
            <a:r>
              <a:rPr kumimoji="1" lang="en-US" sz="2000" dirty="0" smtClean="0"/>
              <a:t>1/</a:t>
            </a:r>
            <a:r>
              <a:rPr kumimoji="1" lang="en-US" sz="2000" i="1" dirty="0" smtClean="0"/>
              <a:t>f</a:t>
            </a:r>
          </a:p>
          <a:p>
            <a:pPr lvl="1" eaLnBrk="1" hangingPunct="1">
              <a:lnSpc>
                <a:spcPct val="90000"/>
              </a:lnSpc>
              <a:defRPr/>
            </a:pPr>
            <a:r>
              <a:rPr kumimoji="1" lang="en-US" sz="2400" b="1" dirty="0" smtClean="0"/>
              <a:t>Phase (</a:t>
            </a:r>
            <a:r>
              <a:rPr kumimoji="1" lang="en-US" sz="2400" b="1" dirty="0" smtClean="0">
                <a:sym typeface="Symbol" pitchFamily="-110" charset="2"/>
              </a:rPr>
              <a:t>)</a:t>
            </a:r>
          </a:p>
          <a:p>
            <a:pPr lvl="2" eaLnBrk="1" hangingPunct="1">
              <a:lnSpc>
                <a:spcPct val="90000"/>
              </a:lnSpc>
              <a:defRPr/>
            </a:pPr>
            <a:r>
              <a:rPr kumimoji="1" lang="en-US" sz="2000" dirty="0" smtClean="0"/>
              <a:t>Relative position in time within a single period of signal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12958</TotalTime>
  <Words>9348</Words>
  <Application>Microsoft Office PowerPoint</Application>
  <PresentationFormat>On-screen Show (4:3)</PresentationFormat>
  <Paragraphs>794</Paragraphs>
  <Slides>43</Slides>
  <Notes>42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ＭＳ Ｐゴシック</vt:lpstr>
      <vt:lpstr>Arial</vt:lpstr>
      <vt:lpstr>Symbol</vt:lpstr>
      <vt:lpstr>Times</vt:lpstr>
      <vt:lpstr>Times New Roman</vt:lpstr>
      <vt:lpstr>Wingdings</vt:lpstr>
      <vt:lpstr>01-Overview</vt:lpstr>
      <vt:lpstr>ch01</vt:lpstr>
      <vt:lpstr>Document</vt:lpstr>
      <vt:lpstr>Data and Computer Communications</vt:lpstr>
      <vt:lpstr>Data Transmission</vt:lpstr>
      <vt:lpstr>PowerPoint Presentation</vt:lpstr>
      <vt:lpstr>Transmission Terminology</vt:lpstr>
      <vt:lpstr>Transmission Terminology</vt:lpstr>
      <vt:lpstr>Transmission Terminology</vt:lpstr>
      <vt:lpstr>PowerPoint Presentation</vt:lpstr>
      <vt:lpstr>PowerPoint Presentation</vt:lpstr>
      <vt:lpstr>Sine Wave</vt:lpstr>
      <vt:lpstr>PowerPoint Presentation</vt:lpstr>
      <vt:lpstr>Wavelength ()</vt:lpstr>
      <vt:lpstr>Frequency Domain Concepts</vt:lpstr>
      <vt:lpstr>PowerPoint Presentation</vt:lpstr>
      <vt:lpstr>PowerPoint Presentation</vt:lpstr>
      <vt:lpstr>Spectrum and Bandwidth</vt:lpstr>
      <vt:lpstr>PowerPoint Presentation</vt:lpstr>
      <vt:lpstr>Data Rate and Bandwidth</vt:lpstr>
      <vt:lpstr>PowerPoint Presentation</vt:lpstr>
      <vt:lpstr>Analog and Digital Data Transmission</vt:lpstr>
      <vt:lpstr>PowerPoint Presentation</vt:lpstr>
      <vt:lpstr>Digital Data</vt:lpstr>
      <vt:lpstr>PowerPoint Presentation</vt:lpstr>
      <vt:lpstr>Advantages and Disadvantages  of Digital Signals</vt:lpstr>
      <vt:lpstr>PowerPoint Presentation</vt:lpstr>
      <vt:lpstr>Video Signals</vt:lpstr>
      <vt:lpstr>PowerPoint Presentation</vt:lpstr>
      <vt:lpstr>PowerPoint Presentation</vt:lpstr>
      <vt:lpstr> Table 3.1  Analog and Digital Transmission</vt:lpstr>
      <vt:lpstr>Move to Digital</vt:lpstr>
      <vt:lpstr>Asynchronous and Synchronous Transmission</vt:lpstr>
      <vt:lpstr>Transmission Impairments</vt:lpstr>
      <vt:lpstr>ATTENUATION</vt:lpstr>
      <vt:lpstr>PowerPoint Presentation</vt:lpstr>
      <vt:lpstr>Delay Distortion</vt:lpstr>
      <vt:lpstr>Noise</vt:lpstr>
      <vt:lpstr>Categories of Noise</vt:lpstr>
      <vt:lpstr>Categories of Noise</vt:lpstr>
      <vt:lpstr>Channel Capacity</vt:lpstr>
      <vt:lpstr>Nyquist Bandwidth</vt:lpstr>
      <vt:lpstr>Shannon Capacity Formula</vt:lpstr>
      <vt:lpstr>PowerPoint Presentation</vt:lpstr>
      <vt:lpstr>PowerPoint Presentation</vt:lpstr>
      <vt:lpstr>Summary</vt:lpstr>
    </vt:vector>
  </TitlesOfParts>
  <Manager/>
  <Company>뿿애뿿쓀뿿혴</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Computer Communications</dc:title>
  <dc:subject>Lecture Slides</dc:subject>
  <dc:creator>Lawrie Brown</dc:creator>
  <cp:keywords/>
  <dc:description/>
  <cp:lastModifiedBy>Dave Bockus</cp:lastModifiedBy>
  <cp:revision>62</cp:revision>
  <dcterms:created xsi:type="dcterms:W3CDTF">2013-09-17T02:47:08Z</dcterms:created>
  <dcterms:modified xsi:type="dcterms:W3CDTF">2016-09-19T15:18:26Z</dcterms:modified>
  <cp:category/>
</cp:coreProperties>
</file>